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403" r:id="rId5"/>
    <p:sldId id="411" r:id="rId6"/>
    <p:sldId id="433" r:id="rId7"/>
    <p:sldId id="414" r:id="rId8"/>
    <p:sldId id="425" r:id="rId9"/>
    <p:sldId id="434" r:id="rId10"/>
    <p:sldId id="437" r:id="rId11"/>
    <p:sldId id="417" r:id="rId12"/>
    <p:sldId id="435" r:id="rId13"/>
    <p:sldId id="343"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port 2025" id="{6CCF9F83-48AD-44A7-A7D4-A7E2D3188CE0}">
          <p14:sldIdLst>
            <p14:sldId id="403"/>
            <p14:sldId id="411"/>
            <p14:sldId id="433"/>
            <p14:sldId id="414"/>
            <p14:sldId id="425"/>
            <p14:sldId id="434"/>
            <p14:sldId id="437"/>
            <p14:sldId id="417"/>
            <p14:sldId id="435"/>
            <p14:sldId id="3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18435E-9DB7-7070-9C62-4E8B9B012CBE}" name="Rasmus Lindberg" initials="RL" userId="S::rasmus.lindberg@molnlycke.com::bc57f649-d96a-4cd0-9c2b-94f0d265a1e6" providerId="AD"/>
  <p188:author id="{2ABA9ADA-947D-CD84-D26B-903942DF37EA}" name="Linda Byrlind" initials="LB" userId="S::linda@rehngruppen.se::99080a54-1142-41cb-9f4e-0b2799899e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EB8621-EF98-4BB3-98FF-05883ACAA1A1}" v="373" dt="2026-03-23T15:46:05.65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63" autoAdjust="0"/>
    <p:restoredTop sz="95707" autoAdjust="0"/>
  </p:normalViewPr>
  <p:slideViewPr>
    <p:cSldViewPr snapToGrid="0">
      <p:cViewPr varScale="1">
        <p:scale>
          <a:sx n="82" d="100"/>
          <a:sy n="82" d="100"/>
        </p:scale>
        <p:origin x="883" y="72"/>
      </p:cViewPr>
      <p:guideLst/>
    </p:cSldViewPr>
  </p:slideViewPr>
  <p:outlineViewPr>
    <p:cViewPr>
      <p:scale>
        <a:sx n="33" d="100"/>
        <a:sy n="33" d="100"/>
      </p:scale>
      <p:origin x="0" y="-21732"/>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9" d="100"/>
          <a:sy n="79" d="100"/>
        </p:scale>
        <p:origin x="298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arness" userId="623dbe7a-cf80-4490-83fc-698e0e77d987" providerId="ADAL" clId="{57FA4E81-076B-4D72-A22B-EA30BEA6374B}"/>
    <pc:docChg chg="undo custSel modSld modSection">
      <pc:chgData name="Jo Harness" userId="623dbe7a-cf80-4490-83fc-698e0e77d987" providerId="ADAL" clId="{57FA4E81-076B-4D72-A22B-EA30BEA6374B}" dt="2026-03-23T15:46:47.841" v="399" actId="3064"/>
      <pc:docMkLst>
        <pc:docMk/>
      </pc:docMkLst>
      <pc:sldChg chg="addSp delSp modSp mod">
        <pc:chgData name="Jo Harness" userId="623dbe7a-cf80-4490-83fc-698e0e77d987" providerId="ADAL" clId="{57FA4E81-076B-4D72-A22B-EA30BEA6374B}" dt="2026-03-23T15:33:36.872" v="191" actId="20577"/>
        <pc:sldMkLst>
          <pc:docMk/>
          <pc:sldMk cId="160840259" sldId="411"/>
        </pc:sldMkLst>
        <pc:spChg chg="mod">
          <ac:chgData name="Jo Harness" userId="623dbe7a-cf80-4490-83fc-698e0e77d987" providerId="ADAL" clId="{57FA4E81-076B-4D72-A22B-EA30BEA6374B}" dt="2026-03-23T15:32:07.688" v="169" actId="6549"/>
          <ac:spMkLst>
            <pc:docMk/>
            <pc:sldMk cId="160840259" sldId="411"/>
            <ac:spMk id="2" creationId="{2F103781-17A4-859C-4425-0800743D5D65}"/>
          </ac:spMkLst>
        </pc:spChg>
        <pc:spChg chg="mod">
          <ac:chgData name="Jo Harness" userId="623dbe7a-cf80-4490-83fc-698e0e77d987" providerId="ADAL" clId="{57FA4E81-076B-4D72-A22B-EA30BEA6374B}" dt="2026-03-23T15:33:36.872" v="191" actId="20577"/>
          <ac:spMkLst>
            <pc:docMk/>
            <pc:sldMk cId="160840259" sldId="411"/>
            <ac:spMk id="5" creationId="{32E3ACAC-D971-501B-204C-197FC32E4337}"/>
          </ac:spMkLst>
        </pc:spChg>
        <pc:spChg chg="mod">
          <ac:chgData name="Jo Harness" userId="623dbe7a-cf80-4490-83fc-698e0e77d987" providerId="ADAL" clId="{57FA4E81-076B-4D72-A22B-EA30BEA6374B}" dt="2026-03-23T15:19:52.662" v="135" actId="1038"/>
          <ac:spMkLst>
            <pc:docMk/>
            <pc:sldMk cId="160840259" sldId="411"/>
            <ac:spMk id="12" creationId="{0C544D5C-0DC4-7280-0CBF-C1FFDB9B9ED8}"/>
          </ac:spMkLst>
        </pc:spChg>
        <pc:spChg chg="mod">
          <ac:chgData name="Jo Harness" userId="623dbe7a-cf80-4490-83fc-698e0e77d987" providerId="ADAL" clId="{57FA4E81-076B-4D72-A22B-EA30BEA6374B}" dt="2026-03-23T15:19:52.662" v="135" actId="1038"/>
          <ac:spMkLst>
            <pc:docMk/>
            <pc:sldMk cId="160840259" sldId="411"/>
            <ac:spMk id="13" creationId="{3B00DE81-E5D4-8713-19F0-BDAD6F9E8ACF}"/>
          </ac:spMkLst>
        </pc:spChg>
      </pc:sldChg>
      <pc:sldChg chg="modSp mod">
        <pc:chgData name="Jo Harness" userId="623dbe7a-cf80-4490-83fc-698e0e77d987" providerId="ADAL" clId="{57FA4E81-076B-4D72-A22B-EA30BEA6374B}" dt="2026-03-23T15:31:56.345" v="168" actId="20577"/>
        <pc:sldMkLst>
          <pc:docMk/>
          <pc:sldMk cId="906054878" sldId="414"/>
        </pc:sldMkLst>
        <pc:spChg chg="mod">
          <ac:chgData name="Jo Harness" userId="623dbe7a-cf80-4490-83fc-698e0e77d987" providerId="ADAL" clId="{57FA4E81-076B-4D72-A22B-EA30BEA6374B}" dt="2026-03-23T15:31:56.345" v="168" actId="20577"/>
          <ac:spMkLst>
            <pc:docMk/>
            <pc:sldMk cId="906054878" sldId="414"/>
            <ac:spMk id="12" creationId="{3152CF53-D488-92CF-240A-C3F8CED2883C}"/>
          </ac:spMkLst>
        </pc:spChg>
      </pc:sldChg>
      <pc:sldChg chg="modSp mod">
        <pc:chgData name="Jo Harness" userId="623dbe7a-cf80-4490-83fc-698e0e77d987" providerId="ADAL" clId="{57FA4E81-076B-4D72-A22B-EA30BEA6374B}" dt="2026-03-23T15:39:26.948" v="331" actId="6549"/>
        <pc:sldMkLst>
          <pc:docMk/>
          <pc:sldMk cId="933868868" sldId="417"/>
        </pc:sldMkLst>
        <pc:spChg chg="mod">
          <ac:chgData name="Jo Harness" userId="623dbe7a-cf80-4490-83fc-698e0e77d987" providerId="ADAL" clId="{57FA4E81-076B-4D72-A22B-EA30BEA6374B}" dt="2026-03-23T15:39:26.948" v="331" actId="6549"/>
          <ac:spMkLst>
            <pc:docMk/>
            <pc:sldMk cId="933868868" sldId="417"/>
            <ac:spMk id="2" creationId="{42E7CD74-B428-B4A2-DC2A-E0C24A1056FE}"/>
          </ac:spMkLst>
        </pc:spChg>
        <pc:spChg chg="mod">
          <ac:chgData name="Jo Harness" userId="623dbe7a-cf80-4490-83fc-698e0e77d987" providerId="ADAL" clId="{57FA4E81-076B-4D72-A22B-EA30BEA6374B}" dt="2026-03-23T15:36:06.416" v="235" actId="13926"/>
          <ac:spMkLst>
            <pc:docMk/>
            <pc:sldMk cId="933868868" sldId="417"/>
            <ac:spMk id="5" creationId="{66E27D7C-C496-9F70-4EDE-56858C3ED2D2}"/>
          </ac:spMkLst>
        </pc:spChg>
        <pc:spChg chg="mod">
          <ac:chgData name="Jo Harness" userId="623dbe7a-cf80-4490-83fc-698e0e77d987" providerId="ADAL" clId="{57FA4E81-076B-4D72-A22B-EA30BEA6374B}" dt="2026-03-23T15:36:02.777" v="234" actId="13900"/>
          <ac:spMkLst>
            <pc:docMk/>
            <pc:sldMk cId="933868868" sldId="417"/>
            <ac:spMk id="6" creationId="{C28C968D-0C34-084D-F702-95D5D2B8CDD9}"/>
          </ac:spMkLst>
        </pc:spChg>
      </pc:sldChg>
      <pc:sldChg chg="modSp mod">
        <pc:chgData name="Jo Harness" userId="623dbe7a-cf80-4490-83fc-698e0e77d987" providerId="ADAL" clId="{57FA4E81-076B-4D72-A22B-EA30BEA6374B}" dt="2026-03-23T15:21:12.948" v="147" actId="113"/>
        <pc:sldMkLst>
          <pc:docMk/>
          <pc:sldMk cId="1599623786" sldId="425"/>
        </pc:sldMkLst>
        <pc:spChg chg="mod">
          <ac:chgData name="Jo Harness" userId="623dbe7a-cf80-4490-83fc-698e0e77d987" providerId="ADAL" clId="{57FA4E81-076B-4D72-A22B-EA30BEA6374B}" dt="2026-03-23T15:21:12.948" v="147" actId="113"/>
          <ac:spMkLst>
            <pc:docMk/>
            <pc:sldMk cId="1599623786" sldId="425"/>
            <ac:spMk id="2" creationId="{2EC0FA4E-55F3-823C-77E7-FC4DEEA71872}"/>
          </ac:spMkLst>
        </pc:spChg>
        <pc:spChg chg="mod">
          <ac:chgData name="Jo Harness" userId="623dbe7a-cf80-4490-83fc-698e0e77d987" providerId="ADAL" clId="{57FA4E81-076B-4D72-A22B-EA30BEA6374B}" dt="2026-03-23T15:10:07.161" v="27" actId="20577"/>
          <ac:spMkLst>
            <pc:docMk/>
            <pc:sldMk cId="1599623786" sldId="425"/>
            <ac:spMk id="3" creationId="{47A45C74-71F5-B8A6-7D77-384FA91AA805}"/>
          </ac:spMkLst>
        </pc:spChg>
        <pc:graphicFrameChg chg="modGraphic">
          <ac:chgData name="Jo Harness" userId="623dbe7a-cf80-4490-83fc-698e0e77d987" providerId="ADAL" clId="{57FA4E81-076B-4D72-A22B-EA30BEA6374B}" dt="2026-03-23T15:20:52.336" v="146" actId="113"/>
          <ac:graphicFrameMkLst>
            <pc:docMk/>
            <pc:sldMk cId="1599623786" sldId="425"/>
            <ac:graphicFrameMk id="7" creationId="{68C6B465-0B99-0389-3520-58DF43B7A42F}"/>
          </ac:graphicFrameMkLst>
        </pc:graphicFrameChg>
      </pc:sldChg>
      <pc:sldChg chg="modSp mod">
        <pc:chgData name="Jo Harness" userId="623dbe7a-cf80-4490-83fc-698e0e77d987" providerId="ADAL" clId="{57FA4E81-076B-4D72-A22B-EA30BEA6374B}" dt="2026-03-23T15:31:43.640" v="164" actId="13900"/>
        <pc:sldMkLst>
          <pc:docMk/>
          <pc:sldMk cId="89583698" sldId="433"/>
        </pc:sldMkLst>
        <pc:spChg chg="mod">
          <ac:chgData name="Jo Harness" userId="623dbe7a-cf80-4490-83fc-698e0e77d987" providerId="ADAL" clId="{57FA4E81-076B-4D72-A22B-EA30BEA6374B}" dt="2026-03-23T15:31:43.640" v="164" actId="13900"/>
          <ac:spMkLst>
            <pc:docMk/>
            <pc:sldMk cId="89583698" sldId="433"/>
            <ac:spMk id="15" creationId="{93378E00-25DE-D6CB-93F2-43DF29C8C053}"/>
          </ac:spMkLst>
        </pc:spChg>
      </pc:sldChg>
      <pc:sldChg chg="addSp modSp mod">
        <pc:chgData name="Jo Harness" userId="623dbe7a-cf80-4490-83fc-698e0e77d987" providerId="ADAL" clId="{57FA4E81-076B-4D72-A22B-EA30BEA6374B}" dt="2026-03-23T15:35:43.509" v="231" actId="6549"/>
        <pc:sldMkLst>
          <pc:docMk/>
          <pc:sldMk cId="2221925812" sldId="434"/>
        </pc:sldMkLst>
        <pc:spChg chg="mod">
          <ac:chgData name="Jo Harness" userId="623dbe7a-cf80-4490-83fc-698e0e77d987" providerId="ADAL" clId="{57FA4E81-076B-4D72-A22B-EA30BEA6374B}" dt="2026-03-23T15:25:03.416" v="151" actId="13926"/>
          <ac:spMkLst>
            <pc:docMk/>
            <pc:sldMk cId="2221925812" sldId="434"/>
            <ac:spMk id="4" creationId="{B94966A1-B202-4B61-AD9B-9B726E78BDBF}"/>
          </ac:spMkLst>
        </pc:spChg>
        <pc:spChg chg="mod">
          <ac:chgData name="Jo Harness" userId="623dbe7a-cf80-4490-83fc-698e0e77d987" providerId="ADAL" clId="{57FA4E81-076B-4D72-A22B-EA30BEA6374B}" dt="2026-03-23T15:23:47.450" v="150" actId="20577"/>
          <ac:spMkLst>
            <pc:docMk/>
            <pc:sldMk cId="2221925812" sldId="434"/>
            <ac:spMk id="5" creationId="{5C02E5CC-35F5-B5A6-403B-CD26113DD7BE}"/>
          </ac:spMkLst>
        </pc:spChg>
        <pc:spChg chg="mod">
          <ac:chgData name="Jo Harness" userId="623dbe7a-cf80-4490-83fc-698e0e77d987" providerId="ADAL" clId="{57FA4E81-076B-4D72-A22B-EA30BEA6374B}" dt="2026-03-23T15:35:43.509" v="231" actId="6549"/>
          <ac:spMkLst>
            <pc:docMk/>
            <pc:sldMk cId="2221925812" sldId="434"/>
            <ac:spMk id="6" creationId="{A4CFAEDA-9279-8B69-4A48-494A60BE06BE}"/>
          </ac:spMkLst>
        </pc:spChg>
        <pc:spChg chg="mod">
          <ac:chgData name="Jo Harness" userId="623dbe7a-cf80-4490-83fc-698e0e77d987" providerId="ADAL" clId="{57FA4E81-076B-4D72-A22B-EA30BEA6374B}" dt="2026-03-23T15:34:30.683" v="193" actId="21"/>
          <ac:spMkLst>
            <pc:docMk/>
            <pc:sldMk cId="2221925812" sldId="434"/>
            <ac:spMk id="7" creationId="{F13D414B-4E86-8E50-728C-C7765B55B253}"/>
          </ac:spMkLst>
        </pc:spChg>
        <pc:picChg chg="add mod">
          <ac:chgData name="Jo Harness" userId="623dbe7a-cf80-4490-83fc-698e0e77d987" providerId="ADAL" clId="{57FA4E81-076B-4D72-A22B-EA30BEA6374B}" dt="2026-03-23T15:23:29.683" v="149" actId="1076"/>
          <ac:picMkLst>
            <pc:docMk/>
            <pc:sldMk cId="2221925812" sldId="434"/>
            <ac:picMk id="9" creationId="{29E250C9-63F8-5E75-B262-32F1A9C2FAC0}"/>
          </ac:picMkLst>
        </pc:picChg>
      </pc:sldChg>
      <pc:sldChg chg="addSp delSp modSp mod">
        <pc:chgData name="Jo Harness" userId="623dbe7a-cf80-4490-83fc-698e0e77d987" providerId="ADAL" clId="{57FA4E81-076B-4D72-A22B-EA30BEA6374B}" dt="2026-03-23T15:46:47.841" v="399" actId="3064"/>
        <pc:sldMkLst>
          <pc:docMk/>
          <pc:sldMk cId="3281199874" sldId="435"/>
        </pc:sldMkLst>
        <pc:spChg chg="mod">
          <ac:chgData name="Jo Harness" userId="623dbe7a-cf80-4490-83fc-698e0e77d987" providerId="ADAL" clId="{57FA4E81-076B-4D72-A22B-EA30BEA6374B}" dt="2026-03-23T15:46:47.841" v="399" actId="3064"/>
          <ac:spMkLst>
            <pc:docMk/>
            <pc:sldMk cId="3281199874" sldId="435"/>
            <ac:spMk id="6" creationId="{2F0C195F-2961-47D7-FEC1-A5D78E31401E}"/>
          </ac:spMkLst>
        </pc:spChg>
        <pc:spChg chg="mod">
          <ac:chgData name="Jo Harness" userId="623dbe7a-cf80-4490-83fc-698e0e77d987" providerId="ADAL" clId="{57FA4E81-076B-4D72-A22B-EA30BEA6374B}" dt="2026-03-23T15:43:12.458" v="334" actId="13926"/>
          <ac:spMkLst>
            <pc:docMk/>
            <pc:sldMk cId="3281199874" sldId="435"/>
            <ac:spMk id="14" creationId="{695E3F4A-B059-4966-35EC-35C236CF87AC}"/>
          </ac:spMkLst>
        </pc:spChg>
      </pc:sldChg>
      <pc:sldChg chg="addSp delSp modSp mod">
        <pc:chgData name="Jo Harness" userId="623dbe7a-cf80-4490-83fc-698e0e77d987" providerId="ADAL" clId="{57FA4E81-076B-4D72-A22B-EA30BEA6374B}" dt="2026-03-23T15:26:45.059" v="156" actId="962"/>
        <pc:sldMkLst>
          <pc:docMk/>
          <pc:sldMk cId="344566047" sldId="437"/>
        </pc:sldMkLst>
        <pc:spChg chg="mod">
          <ac:chgData name="Jo Harness" userId="623dbe7a-cf80-4490-83fc-698e0e77d987" providerId="ADAL" clId="{57FA4E81-076B-4D72-A22B-EA30BEA6374B}" dt="2026-03-23T15:12:52.126" v="29" actId="20577"/>
          <ac:spMkLst>
            <pc:docMk/>
            <pc:sldMk cId="344566047" sldId="437"/>
            <ac:spMk id="3" creationId="{E3B9D410-20E5-8507-6FE7-D05302061EA6}"/>
          </ac:spMkLst>
        </pc:spChg>
        <pc:spChg chg="mod">
          <ac:chgData name="Jo Harness" userId="623dbe7a-cf80-4490-83fc-698e0e77d987" providerId="ADAL" clId="{57FA4E81-076B-4D72-A22B-EA30BEA6374B}" dt="2026-03-23T15:26:24.527" v="152" actId="33524"/>
          <ac:spMkLst>
            <pc:docMk/>
            <pc:sldMk cId="344566047" sldId="437"/>
            <ac:spMk id="10" creationId="{941C4EA2-15D3-4CE0-6B9C-428FFA996948}"/>
          </ac:spMkLst>
        </pc:spChg>
        <pc:spChg chg="mod">
          <ac:chgData name="Jo Harness" userId="623dbe7a-cf80-4490-83fc-698e0e77d987" providerId="ADAL" clId="{57FA4E81-076B-4D72-A22B-EA30BEA6374B}" dt="2026-03-23T15:13:00.081" v="46" actId="20577"/>
          <ac:spMkLst>
            <pc:docMk/>
            <pc:sldMk cId="344566047" sldId="437"/>
            <ac:spMk id="22" creationId="{0A614F05-5153-7CFC-00C6-28F15159C84D}"/>
          </ac:spMkLst>
        </pc:spChg>
        <pc:picChg chg="add mod">
          <ac:chgData name="Jo Harness" userId="623dbe7a-cf80-4490-83fc-698e0e77d987" providerId="ADAL" clId="{57FA4E81-076B-4D72-A22B-EA30BEA6374B}" dt="2026-03-23T15:26:45.059" v="156" actId="962"/>
          <ac:picMkLst>
            <pc:docMk/>
            <pc:sldMk cId="344566047" sldId="437"/>
            <ac:picMk id="6" creationId="{F7E1A458-E24C-7B73-DDCF-2232150251A4}"/>
          </ac:picMkLst>
        </pc:picChg>
      </pc:sldChg>
    </pc:docChg>
  </pc:docChgLst>
  <pc:docChgLst>
    <pc:chgData name="Gemma Birtles" userId="S::gemma.birtles@molnlycke.com::dad0c4b5-78dd-4ffd-9a5c-5733d5d0bd29" providerId="AD" clId="Web-{F5D89F04-2338-04E3-1C42-E09EDFB8AB85}"/>
    <pc:docChg chg="modSld">
      <pc:chgData name="Gemma Birtles" userId="S::gemma.birtles@molnlycke.com::dad0c4b5-78dd-4ffd-9a5c-5733d5d0bd29" providerId="AD" clId="Web-{F5D89F04-2338-04E3-1C42-E09EDFB8AB85}" dt="2026-03-25T13:09:31.561" v="1" actId="20577"/>
      <pc:docMkLst>
        <pc:docMk/>
      </pc:docMkLst>
      <pc:sldChg chg="modSp">
        <pc:chgData name="Gemma Birtles" userId="S::gemma.birtles@molnlycke.com::dad0c4b5-78dd-4ffd-9a5c-5733d5d0bd29" providerId="AD" clId="Web-{F5D89F04-2338-04E3-1C42-E09EDFB8AB85}" dt="2026-03-25T13:09:31.561" v="1" actId="20577"/>
        <pc:sldMkLst>
          <pc:docMk/>
          <pc:sldMk cId="906054878" sldId="414"/>
        </pc:sldMkLst>
        <pc:spChg chg="mod">
          <ac:chgData name="Gemma Birtles" userId="S::gemma.birtles@molnlycke.com::dad0c4b5-78dd-4ffd-9a5c-5733d5d0bd29" providerId="AD" clId="Web-{F5D89F04-2338-04E3-1C42-E09EDFB8AB85}" dt="2026-03-25T13:09:31.561" v="1" actId="20577"/>
          <ac:spMkLst>
            <pc:docMk/>
            <pc:sldMk cId="906054878" sldId="414"/>
            <ac:spMk id="12" creationId="{3152CF53-D488-92CF-240A-C3F8CED2883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842026-8C72-5BD6-A2BE-90282476E2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764E005-D46D-9FEE-8D54-F730685019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051C37-22B7-4BB3-8C46-1334493D5CB6}" type="datetimeFigureOut">
              <a:rPr lang="en-GB" smtClean="0"/>
              <a:t>25/03/2026</a:t>
            </a:fld>
            <a:endParaRPr lang="en-GB"/>
          </a:p>
        </p:txBody>
      </p:sp>
      <p:sp>
        <p:nvSpPr>
          <p:cNvPr id="4" name="Footer Placeholder 3">
            <a:extLst>
              <a:ext uri="{FF2B5EF4-FFF2-40B4-BE49-F238E27FC236}">
                <a16:creationId xmlns:a16="http://schemas.microsoft.com/office/drawing/2014/main" id="{0EB36D9F-E88E-F6B5-5090-129F2FE75C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EB0F65B-C879-D2B7-E900-596AE01EBC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A75C62-E170-470A-BE92-AC1C236A1468}" type="slidenum">
              <a:rPr lang="en-GB" smtClean="0"/>
              <a:t>‹#›</a:t>
            </a:fld>
            <a:endParaRPr lang="en-GB"/>
          </a:p>
        </p:txBody>
      </p:sp>
    </p:spTree>
    <p:extLst>
      <p:ext uri="{BB962C8B-B14F-4D97-AF65-F5344CB8AC3E}">
        <p14:creationId xmlns:p14="http://schemas.microsoft.com/office/powerpoint/2010/main" val="5080405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CD27F-57ED-4050-A749-338366197E0D}" type="datetimeFigureOut">
              <a:rPr lang="sv-SE" smtClean="0"/>
              <a:t>2026-03-25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CD586-C145-4C08-8ECD-C931AA628107}" type="slidenum">
              <a:rPr lang="sv-SE" smtClean="0"/>
              <a:t>‹#›</a:t>
            </a:fld>
            <a:endParaRPr lang="sv-SE"/>
          </a:p>
        </p:txBody>
      </p:sp>
    </p:spTree>
    <p:extLst>
      <p:ext uri="{BB962C8B-B14F-4D97-AF65-F5344CB8AC3E}">
        <p14:creationId xmlns:p14="http://schemas.microsoft.com/office/powerpoint/2010/main" val="399841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9CD586-C145-4C08-8ECD-C931AA628107}" type="slidenum">
              <a:rPr lang="en-GB" smtClean="0"/>
              <a:t>10</a:t>
            </a:fld>
            <a:endParaRPr lang="en-GB" dirty="0"/>
          </a:p>
        </p:txBody>
      </p:sp>
    </p:spTree>
    <p:extLst>
      <p:ext uri="{BB962C8B-B14F-4D97-AF65-F5344CB8AC3E}">
        <p14:creationId xmlns:p14="http://schemas.microsoft.com/office/powerpoint/2010/main" val="883138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Logo dark">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7B1DD61-08FB-EF30-F4DF-F7BA33E09D9B}"/>
              </a:ext>
            </a:extLst>
          </p:cNvPr>
          <p:cNvPicPr>
            <a:picLocks noGrp="1" noRot="1" noChangeAspect="1" noMove="1" noResize="1" noEditPoints="1" noAdjustHandles="1" noChangeArrowheads="1" noChangeShapeType="1" noCrop="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3149600" y="1587534"/>
            <a:ext cx="6151564" cy="2950436"/>
          </a:xfrm>
          <a:prstGeom prst="rect">
            <a:avLst/>
          </a:prstGeom>
        </p:spPr>
      </p:pic>
      <p:sp>
        <p:nvSpPr>
          <p:cNvPr id="9" name="Date Placeholder 8">
            <a:extLst>
              <a:ext uri="{FF2B5EF4-FFF2-40B4-BE49-F238E27FC236}">
                <a16:creationId xmlns:a16="http://schemas.microsoft.com/office/drawing/2014/main" id="{66769904-3841-C026-3097-0512017E40CA}"/>
              </a:ext>
            </a:extLst>
          </p:cNvPr>
          <p:cNvSpPr>
            <a:spLocks noGrp="1"/>
          </p:cNvSpPr>
          <p:nvPr>
            <p:ph type="dt" sz="half" idx="10"/>
          </p:nvPr>
        </p:nvSpPr>
        <p:spPr/>
        <p:txBody>
          <a:bodyPr/>
          <a:lstStyle/>
          <a:p>
            <a:r>
              <a:rPr lang="en-GB" dirty="0"/>
              <a:t>2023.12.24</a:t>
            </a:r>
          </a:p>
        </p:txBody>
      </p:sp>
      <p:sp>
        <p:nvSpPr>
          <p:cNvPr id="10" name="Footer Placeholder 9">
            <a:extLst>
              <a:ext uri="{FF2B5EF4-FFF2-40B4-BE49-F238E27FC236}">
                <a16:creationId xmlns:a16="http://schemas.microsoft.com/office/drawing/2014/main" id="{07DEB75B-B4E4-5D38-29D8-7BB1A211A1ED}"/>
              </a:ext>
            </a:extLst>
          </p:cNvPr>
          <p:cNvSpPr>
            <a:spLocks noGrp="1"/>
          </p:cNvSpPr>
          <p:nvPr>
            <p:ph type="ftr" sz="quarter" idx="11"/>
          </p:nvPr>
        </p:nvSpPr>
        <p:spPr/>
        <p:txBody>
          <a:bodyPr/>
          <a:lstStyle/>
          <a:p>
            <a:r>
              <a:rPr lang="en-GB" dirty="0"/>
              <a:t>Presentation title</a:t>
            </a:r>
          </a:p>
        </p:txBody>
      </p:sp>
      <p:sp>
        <p:nvSpPr>
          <p:cNvPr id="11" name="Slide Number Placeholder 10">
            <a:extLst>
              <a:ext uri="{FF2B5EF4-FFF2-40B4-BE49-F238E27FC236}">
                <a16:creationId xmlns:a16="http://schemas.microsoft.com/office/drawing/2014/main" id="{D6BC2734-8DB1-2401-618D-85FBC410C0D9}"/>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3" name="Platshållare för datum 3">
            <a:extLst>
              <a:ext uri="{FF2B5EF4-FFF2-40B4-BE49-F238E27FC236}">
                <a16:creationId xmlns:a16="http://schemas.microsoft.com/office/drawing/2014/main" id="{ABD702ED-984E-1076-FB1C-B1781B35FCF8}"/>
              </a:ext>
            </a:extLst>
          </p:cNvPr>
          <p:cNvSpPr txBox="1">
            <a:spLocks/>
          </p:cNvSpPr>
          <p:nvPr userDrawn="1"/>
        </p:nvSpPr>
        <p:spPr>
          <a:xfrm>
            <a:off x="379412" y="6475415"/>
            <a:ext cx="2359650" cy="166053"/>
          </a:xfrm>
          <a:prstGeom prst="rect">
            <a:avLst/>
          </a:prstGeom>
        </p:spPr>
        <p:txBody>
          <a:bodyPr vert="horz" lIns="0" tIns="0" rIns="0" bIns="0" rtlCol="0" anchor="t">
            <a:noAutofit/>
          </a:bodyPr>
          <a:lstStyle>
            <a:defPPr>
              <a:defRPr lang="sv-SE"/>
            </a:defPPr>
            <a:lvl1pPr marL="0" algn="l" defTabSz="914400" rtl="0" eaLnBrk="1" latinLnBrk="0" hangingPunct="1">
              <a:defRPr sz="1000" b="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sv-SE" sz="1100" dirty="0">
                <a:solidFill>
                  <a:schemeClr val="tx1"/>
                </a:solidFill>
                <a:latin typeface="+mj-lt"/>
              </a:rPr>
              <a:t>Mölnlycke Health Care | </a:t>
            </a:r>
            <a:r>
              <a:rPr lang="sv-SE" sz="1100" dirty="0" err="1">
                <a:solidFill>
                  <a:schemeClr val="tx1"/>
                </a:solidFill>
                <a:latin typeface="+mj-lt"/>
              </a:rPr>
              <a:t>Internal</a:t>
            </a:r>
            <a:endParaRPr lang="sv-SE" sz="1100" dirty="0">
              <a:solidFill>
                <a:schemeClr val="tx1"/>
              </a:solidFill>
              <a:latin typeface="+mj-lt"/>
            </a:endParaRPr>
          </a:p>
        </p:txBody>
      </p:sp>
    </p:spTree>
    <p:extLst>
      <p:ext uri="{BB962C8B-B14F-4D97-AF65-F5344CB8AC3E}">
        <p14:creationId xmlns:p14="http://schemas.microsoft.com/office/powerpoint/2010/main" val="27721209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5EED044-4377-8203-52C8-61204C7C23CC}"/>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3C910E69-FC18-8C7A-18A8-15A0E14B4787}"/>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34F7DA13-7AEA-EA08-94FC-9D51009E6880}"/>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11" name="Content Placeholder 10">
            <a:extLst>
              <a:ext uri="{FF2B5EF4-FFF2-40B4-BE49-F238E27FC236}">
                <a16:creationId xmlns:a16="http://schemas.microsoft.com/office/drawing/2014/main" id="{2246D747-DB3D-219E-EE62-571AAB9BF973}"/>
              </a:ext>
            </a:extLst>
          </p:cNvPr>
          <p:cNvSpPr>
            <a:spLocks noGrp="1"/>
          </p:cNvSpPr>
          <p:nvPr>
            <p:ph sz="quarter" idx="18" hasCustomPrompt="1"/>
          </p:nvPr>
        </p:nvSpPr>
        <p:spPr>
          <a:xfrm>
            <a:off x="377825" y="1476376"/>
            <a:ext cx="11434763" cy="4367212"/>
          </a:xfrm>
        </p:spPr>
        <p:txBody>
          <a:bodyPr anchor="t"/>
          <a:lstStyle/>
          <a:p>
            <a:pPr lvl="0"/>
            <a:r>
              <a:rPr lang="en-GB" dirty="0"/>
              <a:t>Click to </a:t>
            </a:r>
            <a:r>
              <a:rPr lang="en-GB" noProof="0" dirty="0"/>
              <a:t>edit</a:t>
            </a:r>
            <a:r>
              <a:rPr lang="en-GB" dirty="0"/>
              <a: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a:extLst>
              <a:ext uri="{FF2B5EF4-FFF2-40B4-BE49-F238E27FC236}">
                <a16:creationId xmlns:a16="http://schemas.microsoft.com/office/drawing/2014/main" id="{72A04D72-1258-9965-72AA-3AEBC4F6AE24}"/>
              </a:ext>
            </a:extLst>
          </p:cNvPr>
          <p:cNvSpPr>
            <a:spLocks noGrp="1"/>
          </p:cNvSpPr>
          <p:nvPr>
            <p:ph type="title"/>
          </p:nvPr>
        </p:nvSpPr>
        <p:spPr>
          <a:xfrm>
            <a:off x="354804" y="448684"/>
            <a:ext cx="9532146" cy="612775"/>
          </a:xfrm>
        </p:spPr>
        <p:txBody>
          <a:bodyPr/>
          <a:lstStyle>
            <a:lvl1pPr>
              <a:defRPr>
                <a:solidFill>
                  <a:schemeClr val="accent1"/>
                </a:solidFill>
              </a:defRPr>
            </a:lvl1pPr>
          </a:lstStyle>
          <a:p>
            <a:r>
              <a:rPr lang="en-GB"/>
              <a:t>Click to edit Master title style</a:t>
            </a:r>
            <a:endParaRPr lang="en-GB" dirty="0"/>
          </a:p>
        </p:txBody>
      </p:sp>
    </p:spTree>
    <p:extLst>
      <p:ext uri="{BB962C8B-B14F-4D97-AF65-F5344CB8AC3E}">
        <p14:creationId xmlns:p14="http://schemas.microsoft.com/office/powerpoint/2010/main" val="245623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33B2F49-CC51-A024-3FC3-78E72D7A07E7}"/>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8B68D1A7-B978-3513-1379-BF2B2D555305}"/>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8C111680-A316-B70A-F533-15AEBCA6F95C}"/>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2" name="Title 1">
            <a:extLst>
              <a:ext uri="{FF2B5EF4-FFF2-40B4-BE49-F238E27FC236}">
                <a16:creationId xmlns:a16="http://schemas.microsoft.com/office/drawing/2014/main" id="{98F56E68-CC7D-ACF7-C831-DC5E06890DFD}"/>
              </a:ext>
            </a:extLst>
          </p:cNvPr>
          <p:cNvSpPr>
            <a:spLocks noGrp="1"/>
          </p:cNvSpPr>
          <p:nvPr>
            <p:ph type="title" hasCustomPrompt="1"/>
          </p:nvPr>
        </p:nvSpPr>
        <p:spPr/>
        <p:txBody>
          <a:bodyPr/>
          <a:lstStyle/>
          <a:p>
            <a:r>
              <a:rPr lang="en-GB" dirty="0"/>
              <a:t>Click to edit Master title style</a:t>
            </a:r>
          </a:p>
        </p:txBody>
      </p:sp>
      <p:sp>
        <p:nvSpPr>
          <p:cNvPr id="11" name="Text Placeholder 10">
            <a:extLst>
              <a:ext uri="{FF2B5EF4-FFF2-40B4-BE49-F238E27FC236}">
                <a16:creationId xmlns:a16="http://schemas.microsoft.com/office/drawing/2014/main" id="{8003A06E-76A2-1DF4-EA52-370411BAEF24}"/>
              </a:ext>
            </a:extLst>
          </p:cNvPr>
          <p:cNvSpPr>
            <a:spLocks noGrp="1"/>
          </p:cNvSpPr>
          <p:nvPr>
            <p:ph type="body" sz="quarter" idx="13" hasCustomPrompt="1"/>
          </p:nvPr>
        </p:nvSpPr>
        <p:spPr>
          <a:xfrm>
            <a:off x="387350" y="2133600"/>
            <a:ext cx="3719512" cy="3586163"/>
          </a:xfrm>
        </p:spPr>
        <p:txBody>
          <a:bodyPr>
            <a:noAutofit/>
          </a:bodyPr>
          <a:lstStyle>
            <a:lvl1pPr marL="357188" indent="-357188">
              <a:spcBef>
                <a:spcPts val="1150"/>
              </a:spcBef>
              <a:defRPr sz="1300"/>
            </a:lvl1pPr>
            <a:lvl2pPr marL="557213" indent="-196850">
              <a:defRPr sz="1300"/>
            </a:lvl2pPr>
            <a:lvl3pPr marL="717550" indent="-150813">
              <a:defRPr sz="1100"/>
            </a:lvl3pPr>
            <a:lvl4pPr marL="841375" indent="-123825">
              <a:defRPr sz="9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2" name="Text Placeholder 10">
            <a:extLst>
              <a:ext uri="{FF2B5EF4-FFF2-40B4-BE49-F238E27FC236}">
                <a16:creationId xmlns:a16="http://schemas.microsoft.com/office/drawing/2014/main" id="{8E555107-5353-FFEA-1BAB-7536C0C4EB41}"/>
              </a:ext>
            </a:extLst>
          </p:cNvPr>
          <p:cNvSpPr>
            <a:spLocks noGrp="1"/>
          </p:cNvSpPr>
          <p:nvPr>
            <p:ph type="body" sz="quarter" idx="14" hasCustomPrompt="1"/>
          </p:nvPr>
        </p:nvSpPr>
        <p:spPr>
          <a:xfrm>
            <a:off x="4230687" y="2133600"/>
            <a:ext cx="3729038" cy="3586163"/>
          </a:xfrm>
        </p:spPr>
        <p:txBody>
          <a:bodyPr/>
          <a:lstStyle>
            <a:lvl1pPr marL="357188" indent="-357188">
              <a:spcBef>
                <a:spcPts val="1150"/>
              </a:spcBef>
              <a:defRPr sz="1300"/>
            </a:lvl1pPr>
            <a:lvl2pPr marL="557213" indent="-196850">
              <a:defRPr sz="1300"/>
            </a:lvl2pPr>
            <a:lvl3pPr marL="717550" indent="-150813">
              <a:defRPr sz="1100"/>
            </a:lvl3pPr>
            <a:lvl4pPr marL="841375" indent="-123825">
              <a:defRPr sz="9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3" name="Text Placeholder 10">
            <a:extLst>
              <a:ext uri="{FF2B5EF4-FFF2-40B4-BE49-F238E27FC236}">
                <a16:creationId xmlns:a16="http://schemas.microsoft.com/office/drawing/2014/main" id="{871069E4-6167-9117-9F93-895987C734C1}"/>
              </a:ext>
            </a:extLst>
          </p:cNvPr>
          <p:cNvSpPr>
            <a:spLocks noGrp="1"/>
          </p:cNvSpPr>
          <p:nvPr>
            <p:ph type="body" sz="quarter" idx="15" hasCustomPrompt="1"/>
          </p:nvPr>
        </p:nvSpPr>
        <p:spPr>
          <a:xfrm>
            <a:off x="8083550" y="2133600"/>
            <a:ext cx="3729038" cy="3586163"/>
          </a:xfrm>
        </p:spPr>
        <p:txBody>
          <a:bodyPr/>
          <a:lstStyle>
            <a:lvl1pPr marL="357188" indent="-357188">
              <a:spcBef>
                <a:spcPts val="1150"/>
              </a:spcBef>
              <a:defRPr sz="1300"/>
            </a:lvl1pPr>
            <a:lvl2pPr marL="557213" indent="-196850">
              <a:defRPr sz="1300"/>
            </a:lvl2pPr>
            <a:lvl3pPr marL="717550" indent="-150813">
              <a:defRPr sz="1100"/>
            </a:lvl3pPr>
            <a:lvl4pPr marL="841375" indent="-123825">
              <a:defRPr sz="9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5" name="Text Placeholder 14">
            <a:extLst>
              <a:ext uri="{FF2B5EF4-FFF2-40B4-BE49-F238E27FC236}">
                <a16:creationId xmlns:a16="http://schemas.microsoft.com/office/drawing/2014/main" id="{534DC0AA-D5F7-EE29-EB91-B92F5CA33B24}"/>
              </a:ext>
            </a:extLst>
          </p:cNvPr>
          <p:cNvSpPr>
            <a:spLocks noGrp="1"/>
          </p:cNvSpPr>
          <p:nvPr>
            <p:ph type="body" sz="quarter" idx="16" hasCustomPrompt="1"/>
          </p:nvPr>
        </p:nvSpPr>
        <p:spPr>
          <a:xfrm>
            <a:off x="385761" y="1721642"/>
            <a:ext cx="3723484" cy="447675"/>
          </a:xfrm>
        </p:spPr>
        <p:txBody>
          <a:bodyPr/>
          <a:lstStyle>
            <a:lvl1pPr marL="0" indent="0">
              <a:spcBef>
                <a:spcPts val="0"/>
              </a:spcBef>
              <a:buNone/>
              <a:defRPr sz="2000" spc="0" baseline="0">
                <a:solidFill>
                  <a:schemeClr val="accent1"/>
                </a:solidFill>
              </a:defRPr>
            </a:lvl1pPr>
          </a:lstStyle>
          <a:p>
            <a:pPr lvl="0"/>
            <a:r>
              <a:rPr lang="en-GB" dirty="0"/>
              <a:t>Subheading</a:t>
            </a:r>
          </a:p>
        </p:txBody>
      </p:sp>
      <p:sp>
        <p:nvSpPr>
          <p:cNvPr id="16" name="Text Placeholder 14">
            <a:extLst>
              <a:ext uri="{FF2B5EF4-FFF2-40B4-BE49-F238E27FC236}">
                <a16:creationId xmlns:a16="http://schemas.microsoft.com/office/drawing/2014/main" id="{2D6CB8FA-10C7-FC4F-EB84-142C3A185681}"/>
              </a:ext>
            </a:extLst>
          </p:cNvPr>
          <p:cNvSpPr>
            <a:spLocks noGrp="1"/>
          </p:cNvSpPr>
          <p:nvPr>
            <p:ph type="body" sz="quarter" idx="17" hasCustomPrompt="1"/>
          </p:nvPr>
        </p:nvSpPr>
        <p:spPr>
          <a:xfrm>
            <a:off x="4234258" y="1721642"/>
            <a:ext cx="3723484" cy="447675"/>
          </a:xfrm>
        </p:spPr>
        <p:txBody>
          <a:bodyPr/>
          <a:lstStyle>
            <a:lvl1pPr marL="0" indent="0">
              <a:spcBef>
                <a:spcPts val="0"/>
              </a:spcBef>
              <a:buNone/>
              <a:defRPr sz="2000" spc="0" baseline="0">
                <a:solidFill>
                  <a:schemeClr val="accent1"/>
                </a:solidFill>
              </a:defRPr>
            </a:lvl1pPr>
          </a:lstStyle>
          <a:p>
            <a:pPr lvl="0"/>
            <a:r>
              <a:rPr lang="en-GB" dirty="0"/>
              <a:t>Subheading</a:t>
            </a:r>
          </a:p>
        </p:txBody>
      </p:sp>
      <p:sp>
        <p:nvSpPr>
          <p:cNvPr id="17" name="Text Placeholder 14">
            <a:extLst>
              <a:ext uri="{FF2B5EF4-FFF2-40B4-BE49-F238E27FC236}">
                <a16:creationId xmlns:a16="http://schemas.microsoft.com/office/drawing/2014/main" id="{4F18AC87-C7F1-1C59-0EB2-E0EB83BEE28A}"/>
              </a:ext>
            </a:extLst>
          </p:cNvPr>
          <p:cNvSpPr>
            <a:spLocks noGrp="1"/>
          </p:cNvSpPr>
          <p:nvPr>
            <p:ph type="body" sz="quarter" idx="18" hasCustomPrompt="1"/>
          </p:nvPr>
        </p:nvSpPr>
        <p:spPr>
          <a:xfrm>
            <a:off x="8089104" y="1721642"/>
            <a:ext cx="3723484" cy="447675"/>
          </a:xfrm>
        </p:spPr>
        <p:txBody>
          <a:bodyPr/>
          <a:lstStyle>
            <a:lvl1pPr marL="0" indent="0">
              <a:spcBef>
                <a:spcPts val="0"/>
              </a:spcBef>
              <a:buNone/>
              <a:defRPr sz="2000" spc="0" baseline="0">
                <a:solidFill>
                  <a:schemeClr val="accent1"/>
                </a:solidFill>
              </a:defRPr>
            </a:lvl1pPr>
          </a:lstStyle>
          <a:p>
            <a:pPr lvl="0"/>
            <a:r>
              <a:rPr lang="en-GB" dirty="0"/>
              <a:t>Subheading</a:t>
            </a:r>
          </a:p>
        </p:txBody>
      </p:sp>
    </p:spTree>
    <p:extLst>
      <p:ext uri="{BB962C8B-B14F-4D97-AF65-F5344CB8AC3E}">
        <p14:creationId xmlns:p14="http://schemas.microsoft.com/office/powerpoint/2010/main" val="3773314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hree columns short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33B2F49-CC51-A024-3FC3-78E72D7A07E7}"/>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8B68D1A7-B978-3513-1379-BF2B2D555305}"/>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8C111680-A316-B70A-F533-15AEBCA6F95C}"/>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2" name="Title 1">
            <a:extLst>
              <a:ext uri="{FF2B5EF4-FFF2-40B4-BE49-F238E27FC236}">
                <a16:creationId xmlns:a16="http://schemas.microsoft.com/office/drawing/2014/main" id="{98F56E68-CC7D-ACF7-C831-DC5E06890DFD}"/>
              </a:ext>
            </a:extLst>
          </p:cNvPr>
          <p:cNvSpPr>
            <a:spLocks noGrp="1"/>
          </p:cNvSpPr>
          <p:nvPr>
            <p:ph type="title" hasCustomPrompt="1"/>
          </p:nvPr>
        </p:nvSpPr>
        <p:spPr/>
        <p:txBody>
          <a:bodyPr/>
          <a:lstStyle/>
          <a:p>
            <a:r>
              <a:rPr lang="en-GB" dirty="0"/>
              <a:t>Click to edit Master title style</a:t>
            </a:r>
          </a:p>
        </p:txBody>
      </p:sp>
      <p:sp>
        <p:nvSpPr>
          <p:cNvPr id="11" name="Text Placeholder 10">
            <a:extLst>
              <a:ext uri="{FF2B5EF4-FFF2-40B4-BE49-F238E27FC236}">
                <a16:creationId xmlns:a16="http://schemas.microsoft.com/office/drawing/2014/main" id="{8003A06E-76A2-1DF4-EA52-370411BAEF24}"/>
              </a:ext>
            </a:extLst>
          </p:cNvPr>
          <p:cNvSpPr>
            <a:spLocks noGrp="1"/>
          </p:cNvSpPr>
          <p:nvPr>
            <p:ph type="body" sz="quarter" idx="13" hasCustomPrompt="1"/>
          </p:nvPr>
        </p:nvSpPr>
        <p:spPr>
          <a:xfrm>
            <a:off x="387350" y="5088731"/>
            <a:ext cx="3719512" cy="1116808"/>
          </a:xfrm>
        </p:spPr>
        <p:txBody>
          <a:bodyPr>
            <a:noAutofit/>
          </a:bodyPr>
          <a:lstStyle>
            <a:lvl1pPr marL="357188" indent="-357188">
              <a:spcBef>
                <a:spcPts val="1150"/>
              </a:spcBef>
              <a:defRPr sz="1300"/>
            </a:lvl1pPr>
            <a:lvl2pPr marL="557213" indent="-196850">
              <a:defRPr sz="1300"/>
            </a:lvl2pPr>
            <a:lvl3pPr marL="717550" indent="-150813">
              <a:defRPr sz="1100"/>
            </a:lvl3pPr>
            <a:lvl4pPr marL="841375" indent="-123825">
              <a:defRPr sz="9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2" name="Text Placeholder 10">
            <a:extLst>
              <a:ext uri="{FF2B5EF4-FFF2-40B4-BE49-F238E27FC236}">
                <a16:creationId xmlns:a16="http://schemas.microsoft.com/office/drawing/2014/main" id="{8E555107-5353-FFEA-1BAB-7536C0C4EB41}"/>
              </a:ext>
            </a:extLst>
          </p:cNvPr>
          <p:cNvSpPr>
            <a:spLocks noGrp="1"/>
          </p:cNvSpPr>
          <p:nvPr>
            <p:ph type="body" sz="quarter" idx="14" hasCustomPrompt="1"/>
          </p:nvPr>
        </p:nvSpPr>
        <p:spPr>
          <a:xfrm>
            <a:off x="4230687" y="5088731"/>
            <a:ext cx="3729038" cy="1116808"/>
          </a:xfrm>
        </p:spPr>
        <p:txBody>
          <a:bodyPr/>
          <a:lstStyle>
            <a:lvl1pPr marL="357188" indent="-357188">
              <a:spcBef>
                <a:spcPts val="1150"/>
              </a:spcBef>
              <a:defRPr sz="1300"/>
            </a:lvl1pPr>
            <a:lvl2pPr marL="557213" indent="-196850">
              <a:defRPr sz="1300"/>
            </a:lvl2pPr>
            <a:lvl3pPr marL="717550" indent="-150813">
              <a:defRPr sz="1100"/>
            </a:lvl3pPr>
            <a:lvl4pPr marL="841375" indent="-123825">
              <a:defRPr sz="9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3" name="Text Placeholder 10">
            <a:extLst>
              <a:ext uri="{FF2B5EF4-FFF2-40B4-BE49-F238E27FC236}">
                <a16:creationId xmlns:a16="http://schemas.microsoft.com/office/drawing/2014/main" id="{871069E4-6167-9117-9F93-895987C734C1}"/>
              </a:ext>
            </a:extLst>
          </p:cNvPr>
          <p:cNvSpPr>
            <a:spLocks noGrp="1"/>
          </p:cNvSpPr>
          <p:nvPr>
            <p:ph type="body" sz="quarter" idx="15" hasCustomPrompt="1"/>
          </p:nvPr>
        </p:nvSpPr>
        <p:spPr>
          <a:xfrm>
            <a:off x="8083550" y="5088731"/>
            <a:ext cx="3729038" cy="1116808"/>
          </a:xfrm>
        </p:spPr>
        <p:txBody>
          <a:bodyPr/>
          <a:lstStyle>
            <a:lvl1pPr marL="357188" indent="-357188">
              <a:spcBef>
                <a:spcPts val="1150"/>
              </a:spcBef>
              <a:defRPr sz="1300"/>
            </a:lvl1pPr>
            <a:lvl2pPr marL="557213" indent="-196850">
              <a:defRPr sz="1300"/>
            </a:lvl2pPr>
            <a:lvl3pPr marL="717550" indent="-150813">
              <a:defRPr sz="1100"/>
            </a:lvl3pPr>
            <a:lvl4pPr marL="841375" indent="-123825">
              <a:defRPr sz="9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5" name="Text Placeholder 14">
            <a:extLst>
              <a:ext uri="{FF2B5EF4-FFF2-40B4-BE49-F238E27FC236}">
                <a16:creationId xmlns:a16="http://schemas.microsoft.com/office/drawing/2014/main" id="{534DC0AA-D5F7-EE29-EB91-B92F5CA33B24}"/>
              </a:ext>
            </a:extLst>
          </p:cNvPr>
          <p:cNvSpPr>
            <a:spLocks noGrp="1"/>
          </p:cNvSpPr>
          <p:nvPr>
            <p:ph type="body" sz="quarter" idx="16" hasCustomPrompt="1"/>
          </p:nvPr>
        </p:nvSpPr>
        <p:spPr>
          <a:xfrm>
            <a:off x="383380" y="4669631"/>
            <a:ext cx="3723484" cy="447675"/>
          </a:xfrm>
        </p:spPr>
        <p:txBody>
          <a:bodyPr/>
          <a:lstStyle>
            <a:lvl1pPr marL="0" indent="0">
              <a:spcBef>
                <a:spcPts val="0"/>
              </a:spcBef>
              <a:buNone/>
              <a:defRPr spc="-50" baseline="0">
                <a:solidFill>
                  <a:schemeClr val="accent1"/>
                </a:solidFill>
              </a:defRPr>
            </a:lvl1pPr>
          </a:lstStyle>
          <a:p>
            <a:pPr lvl="0"/>
            <a:r>
              <a:rPr lang="en-GB" dirty="0"/>
              <a:t>Subheading</a:t>
            </a:r>
          </a:p>
        </p:txBody>
      </p:sp>
      <p:sp>
        <p:nvSpPr>
          <p:cNvPr id="16" name="Text Placeholder 14">
            <a:extLst>
              <a:ext uri="{FF2B5EF4-FFF2-40B4-BE49-F238E27FC236}">
                <a16:creationId xmlns:a16="http://schemas.microsoft.com/office/drawing/2014/main" id="{2D6CB8FA-10C7-FC4F-EB84-142C3A185681}"/>
              </a:ext>
            </a:extLst>
          </p:cNvPr>
          <p:cNvSpPr>
            <a:spLocks noGrp="1"/>
          </p:cNvSpPr>
          <p:nvPr>
            <p:ph type="body" sz="quarter" idx="17" hasCustomPrompt="1"/>
          </p:nvPr>
        </p:nvSpPr>
        <p:spPr>
          <a:xfrm>
            <a:off x="4234258" y="4669631"/>
            <a:ext cx="3723484" cy="447675"/>
          </a:xfrm>
        </p:spPr>
        <p:txBody>
          <a:bodyPr/>
          <a:lstStyle>
            <a:lvl1pPr marL="0" indent="0">
              <a:spcBef>
                <a:spcPts val="0"/>
              </a:spcBef>
              <a:buNone/>
              <a:defRPr spc="-50" baseline="0">
                <a:solidFill>
                  <a:schemeClr val="accent1"/>
                </a:solidFill>
              </a:defRPr>
            </a:lvl1pPr>
          </a:lstStyle>
          <a:p>
            <a:pPr lvl="0"/>
            <a:r>
              <a:rPr lang="en-GB" dirty="0"/>
              <a:t>Subheading</a:t>
            </a:r>
          </a:p>
        </p:txBody>
      </p:sp>
      <p:sp>
        <p:nvSpPr>
          <p:cNvPr id="17" name="Text Placeholder 14">
            <a:extLst>
              <a:ext uri="{FF2B5EF4-FFF2-40B4-BE49-F238E27FC236}">
                <a16:creationId xmlns:a16="http://schemas.microsoft.com/office/drawing/2014/main" id="{4F18AC87-C7F1-1C59-0EB2-E0EB83BEE28A}"/>
              </a:ext>
            </a:extLst>
          </p:cNvPr>
          <p:cNvSpPr>
            <a:spLocks noGrp="1"/>
          </p:cNvSpPr>
          <p:nvPr>
            <p:ph type="body" sz="quarter" idx="18" hasCustomPrompt="1"/>
          </p:nvPr>
        </p:nvSpPr>
        <p:spPr>
          <a:xfrm>
            <a:off x="8089104" y="4669631"/>
            <a:ext cx="3723484" cy="447675"/>
          </a:xfrm>
        </p:spPr>
        <p:txBody>
          <a:bodyPr/>
          <a:lstStyle>
            <a:lvl1pPr marL="0" indent="0">
              <a:spcBef>
                <a:spcPts val="0"/>
              </a:spcBef>
              <a:buNone/>
              <a:defRPr spc="-50" baseline="0">
                <a:solidFill>
                  <a:schemeClr val="accent1"/>
                </a:solidFill>
              </a:defRPr>
            </a:lvl1pPr>
          </a:lstStyle>
          <a:p>
            <a:pPr lvl="0"/>
            <a:r>
              <a:rPr lang="en-GB" dirty="0"/>
              <a:t>Subheading</a:t>
            </a:r>
          </a:p>
        </p:txBody>
      </p:sp>
    </p:spTree>
    <p:extLst>
      <p:ext uri="{BB962C8B-B14F-4D97-AF65-F5344CB8AC3E}">
        <p14:creationId xmlns:p14="http://schemas.microsoft.com/office/powerpoint/2010/main" val="532886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text and im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38D3D2F-0DF2-5E5C-3B08-CDEA6D8E6AEE}"/>
              </a:ext>
            </a:extLst>
          </p:cNvPr>
          <p:cNvSpPr>
            <a:spLocks noGrp="1"/>
          </p:cNvSpPr>
          <p:nvPr>
            <p:ph type="pic" sz="quarter" idx="14"/>
          </p:nvPr>
        </p:nvSpPr>
        <p:spPr>
          <a:xfrm>
            <a:off x="6096000" y="0"/>
            <a:ext cx="6096000" cy="6858000"/>
          </a:xfrm>
          <a:solidFill>
            <a:schemeClr val="bg2"/>
          </a:solidFill>
        </p:spPr>
        <p:txBody>
          <a:bodyPr/>
          <a:lstStyle/>
          <a:p>
            <a:r>
              <a:rPr lang="en-GB"/>
              <a:t>Click icon to add picture</a:t>
            </a:r>
          </a:p>
        </p:txBody>
      </p:sp>
      <p:sp>
        <p:nvSpPr>
          <p:cNvPr id="3" name="Date Placeholder 2">
            <a:extLst>
              <a:ext uri="{FF2B5EF4-FFF2-40B4-BE49-F238E27FC236}">
                <a16:creationId xmlns:a16="http://schemas.microsoft.com/office/drawing/2014/main" id="{933B2F49-CC51-A024-3FC3-78E72D7A07E7}"/>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8B68D1A7-B978-3513-1379-BF2B2D555305}"/>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8C111680-A316-B70A-F533-15AEBCA6F95C}"/>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2" name="Title 1">
            <a:extLst>
              <a:ext uri="{FF2B5EF4-FFF2-40B4-BE49-F238E27FC236}">
                <a16:creationId xmlns:a16="http://schemas.microsoft.com/office/drawing/2014/main" id="{65AE7282-CF89-DAB0-565A-90E3E5DDF13B}"/>
              </a:ext>
            </a:extLst>
          </p:cNvPr>
          <p:cNvSpPr>
            <a:spLocks noGrp="1"/>
          </p:cNvSpPr>
          <p:nvPr>
            <p:ph type="title" hasCustomPrompt="1"/>
          </p:nvPr>
        </p:nvSpPr>
        <p:spPr>
          <a:xfrm>
            <a:off x="354804" y="956469"/>
            <a:ext cx="5278974" cy="612775"/>
          </a:xfrm>
        </p:spPr>
        <p:txBody>
          <a:bodyPr/>
          <a:lstStyle/>
          <a:p>
            <a:r>
              <a:rPr lang="en-GB" dirty="0"/>
              <a:t>Click to edit Master title style</a:t>
            </a:r>
          </a:p>
        </p:txBody>
      </p:sp>
      <p:sp>
        <p:nvSpPr>
          <p:cNvPr id="14" name="Text Placeholder 6">
            <a:extLst>
              <a:ext uri="{FF2B5EF4-FFF2-40B4-BE49-F238E27FC236}">
                <a16:creationId xmlns:a16="http://schemas.microsoft.com/office/drawing/2014/main" id="{4B8E331F-A49D-4538-E3F4-4D78FCE1101A}"/>
              </a:ext>
            </a:extLst>
          </p:cNvPr>
          <p:cNvSpPr>
            <a:spLocks noGrp="1" noRot="1" noMove="1" noResize="1" noEditPoints="1" noAdjustHandles="1" noChangeArrowheads="1" noChangeShapeType="1"/>
          </p:cNvSpPr>
          <p:nvPr>
            <p:ph type="body" sz="quarter" idx="15" hasCustomPrompt="1"/>
          </p:nvPr>
        </p:nvSpPr>
        <p:spPr>
          <a:xfrm>
            <a:off x="10834690" y="251556"/>
            <a:ext cx="1009649" cy="484250"/>
          </a:xfrm>
          <a:blipFill>
            <a:blip>
              <a:extLst>
                <a:ext uri="{96DAC541-7B7A-43D3-8B79-37D633B846F1}">
                  <asvg:svgBlip xmlns:asvg="http://schemas.microsoft.com/office/drawing/2016/SVG/main" r:embed="rId2"/>
                </a:ext>
              </a:extLst>
            </a:blip>
            <a:stretch>
              <a:fillRect/>
            </a:stretch>
          </a:blipFill>
        </p:spPr>
        <p:txBody>
          <a:bodyPr>
            <a:normAutofit/>
          </a:bodyPr>
          <a:lstStyle>
            <a:lvl1pPr marL="0" indent="0">
              <a:buNone/>
              <a:defRPr sz="100">
                <a:solidFill>
                  <a:schemeClr val="tx1"/>
                </a:solidFill>
              </a:defRPr>
            </a:lvl1pPr>
          </a:lstStyle>
          <a:p>
            <a:pPr lvl="0"/>
            <a:r>
              <a:rPr lang="en-GB" dirty="0"/>
              <a:t> </a:t>
            </a:r>
          </a:p>
        </p:txBody>
      </p:sp>
      <p:sp>
        <p:nvSpPr>
          <p:cNvPr id="7" name="Text Placeholder 6">
            <a:extLst>
              <a:ext uri="{FF2B5EF4-FFF2-40B4-BE49-F238E27FC236}">
                <a16:creationId xmlns:a16="http://schemas.microsoft.com/office/drawing/2014/main" id="{8C7E7418-ACE7-AD11-41E2-C2E049BEAEE2}"/>
              </a:ext>
            </a:extLst>
          </p:cNvPr>
          <p:cNvSpPr>
            <a:spLocks noGrp="1"/>
          </p:cNvSpPr>
          <p:nvPr>
            <p:ph type="body" sz="quarter" idx="16" hasCustomPrompt="1"/>
          </p:nvPr>
        </p:nvSpPr>
        <p:spPr>
          <a:xfrm>
            <a:off x="358775" y="1572419"/>
            <a:ext cx="5278974" cy="462121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mc:AlternateContent xmlns:mc="http://schemas.openxmlformats.org/markup-compatibility/2006" xmlns:a14="http://schemas.microsoft.com/office/drawing/2010/main">
        <mc:Choice Requires="a14">
          <p:sp>
            <p:nvSpPr>
              <p:cNvPr id="8" name="Platshållare för sidfot 4">
                <a:extLst>
                  <a:ext uri="{FF2B5EF4-FFF2-40B4-BE49-F238E27FC236}">
                    <a16:creationId xmlns:a16="http://schemas.microsoft.com/office/drawing/2014/main" id="{5623F8EB-60FD-2D3F-BE26-E02838CBAD9F}"/>
                  </a:ext>
                </a:extLst>
              </p:cNvPr>
              <p:cNvSpPr txBox="1">
                <a:spLocks/>
              </p:cNvSpPr>
              <p:nvPr userDrawn="1"/>
            </p:nvSpPr>
            <p:spPr>
              <a:xfrm>
                <a:off x="354804" y="6471428"/>
                <a:ext cx="2189713" cy="167640"/>
              </a:xfrm>
              <a:prstGeom prst="rect">
                <a:avLst/>
              </a:prstGeom>
            </p:spPr>
            <p:txBody>
              <a:bodyPr vert="horz" lIns="0" tIns="0" rIns="0" bIns="0" rtlCol="0" anchor="t">
                <a:noAutofit/>
              </a:bodyPr>
              <a:lstStyle>
                <a:defPPr>
                  <a:defRPr lang="sv-SE"/>
                </a:defPPr>
                <a:lvl1pPr marL="0" algn="l" defTabSz="914400" rtl="0" eaLnBrk="1" latinLnBrk="0" hangingPunct="1">
                  <a:defRPr sz="1000" b="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Mölnlycke Health Care </a:t>
                </a:r>
                <a14:m>
                  <m:oMath xmlns:m="http://schemas.openxmlformats.org/officeDocument/2006/math">
                    <m:r>
                      <a:rPr lang="sv-SE" b="0" i="1" smtClean="0">
                        <a:latin typeface="Cambria Math" panose="02040503050406030204" pitchFamily="18" charset="0"/>
                      </a:rPr>
                      <m:t>– </m:t>
                    </m:r>
                  </m:oMath>
                </a14:m>
                <a:r>
                  <a:rPr lang="en-GB" dirty="0"/>
                  <a:t>Internal</a:t>
                </a:r>
              </a:p>
            </p:txBody>
          </p:sp>
        </mc:Choice>
        <mc:Fallback xmlns="">
          <p:sp>
            <p:nvSpPr>
              <p:cNvPr id="8" name="Platshållare för sidfot 4">
                <a:extLst>
                  <a:ext uri="{FF2B5EF4-FFF2-40B4-BE49-F238E27FC236}">
                    <a16:creationId xmlns:a16="http://schemas.microsoft.com/office/drawing/2014/main" id="{5623F8EB-60FD-2D3F-BE26-E02838CBAD9F}"/>
                  </a:ext>
                </a:extLst>
              </p:cNvPr>
              <p:cNvSpPr txBox="1">
                <a:spLocks noRot="1" noChangeAspect="1" noMove="1" noResize="1" noEditPoints="1" noAdjustHandles="1" noChangeArrowheads="1" noChangeShapeType="1" noTextEdit="1"/>
              </p:cNvSpPr>
              <p:nvPr userDrawn="1"/>
            </p:nvSpPr>
            <p:spPr>
              <a:xfrm>
                <a:off x="354804" y="6471428"/>
                <a:ext cx="2189713" cy="167640"/>
              </a:xfrm>
              <a:prstGeom prst="rect">
                <a:avLst/>
              </a:prstGeom>
              <a:blipFill>
                <a:blip r:embed="rId4"/>
                <a:stretch>
                  <a:fillRect l="-3621" t="-25926" b="-40741"/>
                </a:stretch>
              </a:blipFill>
            </p:spPr>
            <p:txBody>
              <a:bodyPr/>
              <a:lstStyle/>
              <a:p>
                <a:r>
                  <a:rPr lang="en-GB">
                    <a:noFill/>
                  </a:rPr>
                  <a:t> </a:t>
                </a:r>
              </a:p>
            </p:txBody>
          </p:sp>
        </mc:Fallback>
      </mc:AlternateContent>
    </p:spTree>
    <p:extLst>
      <p:ext uri="{BB962C8B-B14F-4D97-AF65-F5344CB8AC3E}">
        <p14:creationId xmlns:p14="http://schemas.microsoft.com/office/powerpoint/2010/main" val="2372034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text and image on gray">
    <p:bg>
      <p:bgPr>
        <a:solidFill>
          <a:srgbClr val="F0F2F0"/>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38D3D2F-0DF2-5E5C-3B08-CDEA6D8E6AEE}"/>
              </a:ext>
            </a:extLst>
          </p:cNvPr>
          <p:cNvSpPr>
            <a:spLocks noGrp="1"/>
          </p:cNvSpPr>
          <p:nvPr>
            <p:ph type="pic" sz="quarter" idx="14"/>
          </p:nvPr>
        </p:nvSpPr>
        <p:spPr>
          <a:xfrm>
            <a:off x="6096000" y="0"/>
            <a:ext cx="6096000" cy="6858000"/>
          </a:xfrm>
          <a:solidFill>
            <a:schemeClr val="bg2"/>
          </a:solidFill>
        </p:spPr>
        <p:txBody>
          <a:bodyPr/>
          <a:lstStyle/>
          <a:p>
            <a:r>
              <a:rPr lang="en-GB"/>
              <a:t>Click icon to add picture</a:t>
            </a:r>
          </a:p>
        </p:txBody>
      </p:sp>
      <p:sp>
        <p:nvSpPr>
          <p:cNvPr id="3" name="Date Placeholder 2">
            <a:extLst>
              <a:ext uri="{FF2B5EF4-FFF2-40B4-BE49-F238E27FC236}">
                <a16:creationId xmlns:a16="http://schemas.microsoft.com/office/drawing/2014/main" id="{933B2F49-CC51-A024-3FC3-78E72D7A07E7}"/>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8B68D1A7-B978-3513-1379-BF2B2D555305}"/>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8C111680-A316-B70A-F533-15AEBCA6F95C}"/>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2" name="Title 1">
            <a:extLst>
              <a:ext uri="{FF2B5EF4-FFF2-40B4-BE49-F238E27FC236}">
                <a16:creationId xmlns:a16="http://schemas.microsoft.com/office/drawing/2014/main" id="{65AE7282-CF89-DAB0-565A-90E3E5DDF13B}"/>
              </a:ext>
            </a:extLst>
          </p:cNvPr>
          <p:cNvSpPr>
            <a:spLocks noGrp="1"/>
          </p:cNvSpPr>
          <p:nvPr>
            <p:ph type="title" hasCustomPrompt="1"/>
          </p:nvPr>
        </p:nvSpPr>
        <p:spPr>
          <a:xfrm>
            <a:off x="354804" y="956469"/>
            <a:ext cx="5278974" cy="612775"/>
          </a:xfrm>
        </p:spPr>
        <p:txBody>
          <a:bodyPr/>
          <a:lstStyle/>
          <a:p>
            <a:r>
              <a:rPr lang="en-GB" dirty="0"/>
              <a:t>Click to edit Master title style</a:t>
            </a:r>
          </a:p>
        </p:txBody>
      </p:sp>
      <p:sp>
        <p:nvSpPr>
          <p:cNvPr id="14" name="Text Placeholder 6">
            <a:extLst>
              <a:ext uri="{FF2B5EF4-FFF2-40B4-BE49-F238E27FC236}">
                <a16:creationId xmlns:a16="http://schemas.microsoft.com/office/drawing/2014/main" id="{4B8E331F-A49D-4538-E3F4-4D78FCE1101A}"/>
              </a:ext>
            </a:extLst>
          </p:cNvPr>
          <p:cNvSpPr>
            <a:spLocks noGrp="1" noRot="1" noMove="1" noResize="1" noEditPoints="1" noAdjustHandles="1" noChangeArrowheads="1" noChangeShapeType="1"/>
          </p:cNvSpPr>
          <p:nvPr>
            <p:ph type="body" sz="quarter" idx="15" hasCustomPrompt="1"/>
          </p:nvPr>
        </p:nvSpPr>
        <p:spPr>
          <a:xfrm>
            <a:off x="10834690" y="251556"/>
            <a:ext cx="1009649" cy="484250"/>
          </a:xfrm>
          <a:blipFill>
            <a:blip>
              <a:extLst>
                <a:ext uri="{96DAC541-7B7A-43D3-8B79-37D633B846F1}">
                  <asvg:svgBlip xmlns:asvg="http://schemas.microsoft.com/office/drawing/2016/SVG/main" r:embed="rId2"/>
                </a:ext>
              </a:extLst>
            </a:blip>
            <a:stretch>
              <a:fillRect/>
            </a:stretch>
          </a:blipFill>
        </p:spPr>
        <p:txBody>
          <a:bodyPr>
            <a:normAutofit/>
          </a:bodyPr>
          <a:lstStyle>
            <a:lvl1pPr marL="0" indent="0">
              <a:buNone/>
              <a:defRPr sz="100">
                <a:solidFill>
                  <a:schemeClr val="tx1"/>
                </a:solidFill>
              </a:defRPr>
            </a:lvl1pPr>
          </a:lstStyle>
          <a:p>
            <a:pPr lvl="0"/>
            <a:r>
              <a:rPr lang="en-GB" dirty="0"/>
              <a:t> </a:t>
            </a:r>
          </a:p>
        </p:txBody>
      </p:sp>
      <p:sp>
        <p:nvSpPr>
          <p:cNvPr id="15" name="Text Placeholder 6">
            <a:extLst>
              <a:ext uri="{FF2B5EF4-FFF2-40B4-BE49-F238E27FC236}">
                <a16:creationId xmlns:a16="http://schemas.microsoft.com/office/drawing/2014/main" id="{2F402570-FDEA-FE99-582A-9849ED450C3E}"/>
              </a:ext>
            </a:extLst>
          </p:cNvPr>
          <p:cNvSpPr>
            <a:spLocks noGrp="1"/>
          </p:cNvSpPr>
          <p:nvPr>
            <p:ph type="body" sz="quarter" idx="16" hasCustomPrompt="1"/>
          </p:nvPr>
        </p:nvSpPr>
        <p:spPr>
          <a:xfrm>
            <a:off x="358775" y="1572419"/>
            <a:ext cx="5278974" cy="462121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mc:AlternateContent xmlns:mc="http://schemas.openxmlformats.org/markup-compatibility/2006" xmlns:a14="http://schemas.microsoft.com/office/drawing/2010/main">
        <mc:Choice Requires="a14">
          <p:sp>
            <p:nvSpPr>
              <p:cNvPr id="7" name="Platshållare för sidfot 4">
                <a:extLst>
                  <a:ext uri="{FF2B5EF4-FFF2-40B4-BE49-F238E27FC236}">
                    <a16:creationId xmlns:a16="http://schemas.microsoft.com/office/drawing/2014/main" id="{56343857-2137-D351-0F75-B73CD4D5804B}"/>
                  </a:ext>
                </a:extLst>
              </p:cNvPr>
              <p:cNvSpPr txBox="1">
                <a:spLocks/>
              </p:cNvSpPr>
              <p:nvPr userDrawn="1"/>
            </p:nvSpPr>
            <p:spPr>
              <a:xfrm>
                <a:off x="354804" y="6471428"/>
                <a:ext cx="2189713" cy="167640"/>
              </a:xfrm>
              <a:prstGeom prst="rect">
                <a:avLst/>
              </a:prstGeom>
            </p:spPr>
            <p:txBody>
              <a:bodyPr vert="horz" lIns="0" tIns="0" rIns="0" bIns="0" rtlCol="0" anchor="t">
                <a:noAutofit/>
              </a:bodyPr>
              <a:lstStyle>
                <a:defPPr>
                  <a:defRPr lang="sv-SE"/>
                </a:defPPr>
                <a:lvl1pPr marL="0" algn="l" defTabSz="914400" rtl="0" eaLnBrk="1" latinLnBrk="0" hangingPunct="1">
                  <a:defRPr sz="1000" b="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Mölnlycke Health Care </a:t>
                </a:r>
                <a14:m>
                  <m:oMath xmlns:m="http://schemas.openxmlformats.org/officeDocument/2006/math">
                    <m:r>
                      <a:rPr lang="sv-SE" b="0" i="1" smtClean="0">
                        <a:latin typeface="Cambria Math" panose="02040503050406030204" pitchFamily="18" charset="0"/>
                      </a:rPr>
                      <m:t>– </m:t>
                    </m:r>
                  </m:oMath>
                </a14:m>
                <a:r>
                  <a:rPr lang="en-GB" dirty="0"/>
                  <a:t>Internal</a:t>
                </a:r>
              </a:p>
            </p:txBody>
          </p:sp>
        </mc:Choice>
        <mc:Fallback xmlns="">
          <p:sp>
            <p:nvSpPr>
              <p:cNvPr id="7" name="Platshållare för sidfot 4">
                <a:extLst>
                  <a:ext uri="{FF2B5EF4-FFF2-40B4-BE49-F238E27FC236}">
                    <a16:creationId xmlns:a16="http://schemas.microsoft.com/office/drawing/2014/main" id="{56343857-2137-D351-0F75-B73CD4D5804B}"/>
                  </a:ext>
                </a:extLst>
              </p:cNvPr>
              <p:cNvSpPr txBox="1">
                <a:spLocks noRot="1" noChangeAspect="1" noMove="1" noResize="1" noEditPoints="1" noAdjustHandles="1" noChangeArrowheads="1" noChangeShapeType="1" noTextEdit="1"/>
              </p:cNvSpPr>
              <p:nvPr userDrawn="1"/>
            </p:nvSpPr>
            <p:spPr>
              <a:xfrm>
                <a:off x="354804" y="6471428"/>
                <a:ext cx="2189713" cy="167640"/>
              </a:xfrm>
              <a:prstGeom prst="rect">
                <a:avLst/>
              </a:prstGeom>
              <a:blipFill>
                <a:blip r:embed="rId4"/>
                <a:stretch>
                  <a:fillRect l="-3621" t="-25926" b="-40741"/>
                </a:stretch>
              </a:blipFill>
            </p:spPr>
            <p:txBody>
              <a:bodyPr/>
              <a:lstStyle/>
              <a:p>
                <a:r>
                  <a:rPr lang="en-GB">
                    <a:noFill/>
                  </a:rPr>
                  <a:t> </a:t>
                </a:r>
              </a:p>
            </p:txBody>
          </p:sp>
        </mc:Fallback>
      </mc:AlternateContent>
    </p:spTree>
    <p:extLst>
      <p:ext uri="{BB962C8B-B14F-4D97-AF65-F5344CB8AC3E}">
        <p14:creationId xmlns:p14="http://schemas.microsoft.com/office/powerpoint/2010/main" val="2864228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large picture light">
    <p:bg>
      <p:bgPr>
        <a:solidFill>
          <a:srgbClr val="F0F2F0"/>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9A5C5A5-D29E-2FDD-2EB9-3D8D04A47B4C}"/>
              </a:ext>
            </a:extLst>
          </p:cNvPr>
          <p:cNvSpPr>
            <a:spLocks noGrp="1"/>
          </p:cNvSpPr>
          <p:nvPr>
            <p:ph type="pic" sz="quarter" idx="10" hasCustomPrompt="1"/>
          </p:nvPr>
        </p:nvSpPr>
        <p:spPr>
          <a:xfrm>
            <a:off x="4230688" y="992188"/>
            <a:ext cx="7581900" cy="4851401"/>
          </a:xfrm>
          <a:prstGeom prst="roundRect">
            <a:avLst>
              <a:gd name="adj" fmla="val 2490"/>
            </a:avLst>
          </a:prstGeom>
          <a:solidFill>
            <a:schemeClr val="bg2"/>
          </a:solidFill>
        </p:spPr>
        <p:txBody>
          <a:bodyPr lIns="72000" tIns="72000"/>
          <a:lstStyle>
            <a:lvl1pPr marL="0" indent="0">
              <a:buNone/>
              <a:defRPr/>
            </a:lvl1pPr>
          </a:lstStyle>
          <a:p>
            <a:r>
              <a:rPr lang="en-GB" dirty="0"/>
              <a:t>Drag-and-drop or press the icon to insert a picture</a:t>
            </a:r>
          </a:p>
        </p:txBody>
      </p:sp>
      <p:sp>
        <p:nvSpPr>
          <p:cNvPr id="9" name="Text Placeholder 10">
            <a:extLst>
              <a:ext uri="{FF2B5EF4-FFF2-40B4-BE49-F238E27FC236}">
                <a16:creationId xmlns:a16="http://schemas.microsoft.com/office/drawing/2014/main" id="{1BC86EC0-E60E-6440-26DE-E9BF60262E9F}"/>
              </a:ext>
            </a:extLst>
          </p:cNvPr>
          <p:cNvSpPr>
            <a:spLocks noGrp="1"/>
          </p:cNvSpPr>
          <p:nvPr>
            <p:ph type="body" sz="quarter" idx="13" hasCustomPrompt="1"/>
          </p:nvPr>
        </p:nvSpPr>
        <p:spPr>
          <a:xfrm>
            <a:off x="371475" y="4265613"/>
            <a:ext cx="3735387" cy="1608931"/>
          </a:xfrm>
        </p:spPr>
        <p:txBody>
          <a:bodyPr anchor="b">
            <a:noAutofit/>
          </a:bodyPr>
          <a:lstStyle>
            <a:lvl1pPr marL="0" indent="0">
              <a:spcBef>
                <a:spcPts val="1150"/>
              </a:spcBef>
              <a:buNone/>
              <a:defRPr sz="1300" b="0" baseline="0">
                <a:latin typeface="+mj-lt"/>
              </a:defRPr>
            </a:lvl1pPr>
            <a:lvl2pPr marL="557213" indent="-196850">
              <a:defRPr sz="1300"/>
            </a:lvl2pPr>
            <a:lvl3pPr marL="717550" indent="-150813">
              <a:defRPr sz="1100"/>
            </a:lvl3pPr>
            <a:lvl4pPr marL="841375" indent="-123825">
              <a:defRPr sz="900"/>
            </a:lvl4pPr>
          </a:lstStyle>
          <a:p>
            <a:pPr lvl="0"/>
            <a:r>
              <a:rPr lang="en-GB" dirty="0"/>
              <a:t>Click to add text</a:t>
            </a:r>
          </a:p>
        </p:txBody>
      </p:sp>
      <p:sp>
        <p:nvSpPr>
          <p:cNvPr id="10" name="Title 9">
            <a:extLst>
              <a:ext uri="{FF2B5EF4-FFF2-40B4-BE49-F238E27FC236}">
                <a16:creationId xmlns:a16="http://schemas.microsoft.com/office/drawing/2014/main" id="{A895DCD5-F512-BE77-68B6-3E5BCF81AFCA}"/>
              </a:ext>
            </a:extLst>
          </p:cNvPr>
          <p:cNvSpPr>
            <a:spLocks noGrp="1"/>
          </p:cNvSpPr>
          <p:nvPr>
            <p:ph type="title" hasCustomPrompt="1"/>
          </p:nvPr>
        </p:nvSpPr>
        <p:spPr>
          <a:xfrm>
            <a:off x="354804" y="956469"/>
            <a:ext cx="3719512" cy="2339181"/>
          </a:xfrm>
        </p:spPr>
        <p:txBody>
          <a:bodyPr/>
          <a:lstStyle>
            <a:lvl1pPr>
              <a:defRPr>
                <a:solidFill>
                  <a:schemeClr val="accent1"/>
                </a:solidFill>
              </a:defRPr>
            </a:lvl1pPr>
          </a:lstStyle>
          <a:p>
            <a:r>
              <a:rPr lang="en-GB" dirty="0"/>
              <a:t>Click to edit Master title style</a:t>
            </a:r>
          </a:p>
        </p:txBody>
      </p:sp>
      <p:sp>
        <p:nvSpPr>
          <p:cNvPr id="11" name="Date Placeholder 10">
            <a:extLst>
              <a:ext uri="{FF2B5EF4-FFF2-40B4-BE49-F238E27FC236}">
                <a16:creationId xmlns:a16="http://schemas.microsoft.com/office/drawing/2014/main" id="{780B4214-7DB9-0C53-01FC-7A5ED9AC5349}"/>
              </a:ext>
            </a:extLst>
          </p:cNvPr>
          <p:cNvSpPr>
            <a:spLocks noGrp="1"/>
          </p:cNvSpPr>
          <p:nvPr>
            <p:ph type="dt" sz="half" idx="14"/>
          </p:nvPr>
        </p:nvSpPr>
        <p:spPr/>
        <p:txBody>
          <a:bodyPr/>
          <a:lstStyle/>
          <a:p>
            <a:r>
              <a:rPr lang="en-GB" dirty="0"/>
              <a:t>2023.12.24</a:t>
            </a:r>
          </a:p>
        </p:txBody>
      </p:sp>
      <p:sp>
        <p:nvSpPr>
          <p:cNvPr id="12" name="Footer Placeholder 11">
            <a:extLst>
              <a:ext uri="{FF2B5EF4-FFF2-40B4-BE49-F238E27FC236}">
                <a16:creationId xmlns:a16="http://schemas.microsoft.com/office/drawing/2014/main" id="{D40518EC-0B67-24D2-AB8A-D38E63DC52BF}"/>
              </a:ext>
            </a:extLst>
          </p:cNvPr>
          <p:cNvSpPr>
            <a:spLocks noGrp="1"/>
          </p:cNvSpPr>
          <p:nvPr>
            <p:ph type="ftr" sz="quarter" idx="15"/>
          </p:nvPr>
        </p:nvSpPr>
        <p:spPr/>
        <p:txBody>
          <a:bodyPr/>
          <a:lstStyle/>
          <a:p>
            <a:r>
              <a:rPr lang="en-GB" dirty="0"/>
              <a:t>Presentation title</a:t>
            </a:r>
          </a:p>
        </p:txBody>
      </p:sp>
      <p:sp>
        <p:nvSpPr>
          <p:cNvPr id="13" name="Slide Number Placeholder 12">
            <a:extLst>
              <a:ext uri="{FF2B5EF4-FFF2-40B4-BE49-F238E27FC236}">
                <a16:creationId xmlns:a16="http://schemas.microsoft.com/office/drawing/2014/main" id="{4BE30C15-0915-777C-9F27-5FEB8544F024}"/>
              </a:ext>
            </a:extLst>
          </p:cNvPr>
          <p:cNvSpPr>
            <a:spLocks noGrp="1"/>
          </p:cNvSpPr>
          <p:nvPr>
            <p:ph type="sldNum" sz="quarter" idx="16"/>
          </p:nvPr>
        </p:nvSpPr>
        <p:spPr/>
        <p:txBody>
          <a:bodyPr/>
          <a:lstStyle/>
          <a:p>
            <a:fld id="{AE086683-F536-42AB-ABBC-F4803DFE8DBC}" type="slidenum">
              <a:rPr lang="en-GB" smtClean="0"/>
              <a:pPr/>
              <a:t>‹#›</a:t>
            </a:fld>
            <a:endParaRPr lang="en-GB" dirty="0"/>
          </a:p>
        </p:txBody>
      </p:sp>
    </p:spTree>
    <p:extLst>
      <p:ext uri="{BB962C8B-B14F-4D97-AF65-F5344CB8AC3E}">
        <p14:creationId xmlns:p14="http://schemas.microsoft.com/office/powerpoint/2010/main" val="23830039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large picture dark">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9A5C5A5-D29E-2FDD-2EB9-3D8D04A47B4C}"/>
              </a:ext>
            </a:extLst>
          </p:cNvPr>
          <p:cNvSpPr>
            <a:spLocks noGrp="1"/>
          </p:cNvSpPr>
          <p:nvPr>
            <p:ph type="pic" sz="quarter" idx="10" hasCustomPrompt="1"/>
          </p:nvPr>
        </p:nvSpPr>
        <p:spPr>
          <a:xfrm>
            <a:off x="4230688" y="992188"/>
            <a:ext cx="7581900" cy="4851401"/>
          </a:xfrm>
          <a:prstGeom prst="roundRect">
            <a:avLst>
              <a:gd name="adj" fmla="val 2490"/>
            </a:avLst>
          </a:prstGeom>
          <a:solidFill>
            <a:schemeClr val="tx2"/>
          </a:solidFill>
        </p:spPr>
        <p:txBody>
          <a:bodyPr lIns="72000" tIns="72000"/>
          <a:lstStyle>
            <a:lvl1pPr marL="0" indent="0">
              <a:buNone/>
              <a:defRPr>
                <a:solidFill>
                  <a:schemeClr val="bg2"/>
                </a:solidFill>
              </a:defRPr>
            </a:lvl1pPr>
          </a:lstStyle>
          <a:p>
            <a:r>
              <a:rPr lang="en-GB" dirty="0"/>
              <a:t>Drag-and-drop or press the icon to insert a picture</a:t>
            </a:r>
          </a:p>
        </p:txBody>
      </p:sp>
      <p:sp>
        <p:nvSpPr>
          <p:cNvPr id="9" name="Text Placeholder 10">
            <a:extLst>
              <a:ext uri="{FF2B5EF4-FFF2-40B4-BE49-F238E27FC236}">
                <a16:creationId xmlns:a16="http://schemas.microsoft.com/office/drawing/2014/main" id="{1BC86EC0-E60E-6440-26DE-E9BF60262E9F}"/>
              </a:ext>
            </a:extLst>
          </p:cNvPr>
          <p:cNvSpPr>
            <a:spLocks noGrp="1"/>
          </p:cNvSpPr>
          <p:nvPr>
            <p:ph type="body" sz="quarter" idx="13" hasCustomPrompt="1"/>
          </p:nvPr>
        </p:nvSpPr>
        <p:spPr>
          <a:xfrm>
            <a:off x="371475" y="4265613"/>
            <a:ext cx="3735387" cy="1608931"/>
          </a:xfrm>
        </p:spPr>
        <p:txBody>
          <a:bodyPr anchor="b">
            <a:noAutofit/>
          </a:bodyPr>
          <a:lstStyle>
            <a:lvl1pPr marL="0" indent="0">
              <a:spcBef>
                <a:spcPts val="1150"/>
              </a:spcBef>
              <a:buNone/>
              <a:defRPr sz="1300" b="0">
                <a:latin typeface="+mj-lt"/>
              </a:defRPr>
            </a:lvl1pPr>
            <a:lvl2pPr marL="557213" indent="-196850">
              <a:defRPr sz="1300"/>
            </a:lvl2pPr>
            <a:lvl3pPr marL="717550" indent="-150813">
              <a:defRPr sz="1100"/>
            </a:lvl3pPr>
            <a:lvl4pPr marL="841375" indent="-123825">
              <a:defRPr sz="900"/>
            </a:lvl4pPr>
          </a:lstStyle>
          <a:p>
            <a:pPr lvl="0"/>
            <a:r>
              <a:rPr lang="en-GB" dirty="0"/>
              <a:t>Click to add text</a:t>
            </a:r>
          </a:p>
        </p:txBody>
      </p:sp>
      <p:sp>
        <p:nvSpPr>
          <p:cNvPr id="10" name="Title 9">
            <a:extLst>
              <a:ext uri="{FF2B5EF4-FFF2-40B4-BE49-F238E27FC236}">
                <a16:creationId xmlns:a16="http://schemas.microsoft.com/office/drawing/2014/main" id="{A895DCD5-F512-BE77-68B6-3E5BCF81AFCA}"/>
              </a:ext>
            </a:extLst>
          </p:cNvPr>
          <p:cNvSpPr>
            <a:spLocks noGrp="1"/>
          </p:cNvSpPr>
          <p:nvPr>
            <p:ph type="title" hasCustomPrompt="1"/>
          </p:nvPr>
        </p:nvSpPr>
        <p:spPr>
          <a:xfrm>
            <a:off x="354804" y="956469"/>
            <a:ext cx="3719512" cy="2339181"/>
          </a:xfrm>
        </p:spPr>
        <p:txBody>
          <a:bodyPr/>
          <a:lstStyle>
            <a:lvl1pPr>
              <a:defRPr>
                <a:solidFill>
                  <a:schemeClr val="tx1"/>
                </a:solidFill>
              </a:defRPr>
            </a:lvl1pPr>
          </a:lstStyle>
          <a:p>
            <a:r>
              <a:rPr lang="en-GB" dirty="0"/>
              <a:t>Click to edit Master title style</a:t>
            </a:r>
          </a:p>
        </p:txBody>
      </p:sp>
      <p:sp>
        <p:nvSpPr>
          <p:cNvPr id="11" name="Date Placeholder 10">
            <a:extLst>
              <a:ext uri="{FF2B5EF4-FFF2-40B4-BE49-F238E27FC236}">
                <a16:creationId xmlns:a16="http://schemas.microsoft.com/office/drawing/2014/main" id="{780B4214-7DB9-0C53-01FC-7A5ED9AC5349}"/>
              </a:ext>
            </a:extLst>
          </p:cNvPr>
          <p:cNvSpPr>
            <a:spLocks noGrp="1"/>
          </p:cNvSpPr>
          <p:nvPr>
            <p:ph type="dt" sz="half" idx="14"/>
          </p:nvPr>
        </p:nvSpPr>
        <p:spPr/>
        <p:txBody>
          <a:bodyPr/>
          <a:lstStyle/>
          <a:p>
            <a:r>
              <a:rPr lang="en-GB" dirty="0"/>
              <a:t>2023.12.24</a:t>
            </a:r>
          </a:p>
        </p:txBody>
      </p:sp>
      <p:sp>
        <p:nvSpPr>
          <p:cNvPr id="12" name="Footer Placeholder 11">
            <a:extLst>
              <a:ext uri="{FF2B5EF4-FFF2-40B4-BE49-F238E27FC236}">
                <a16:creationId xmlns:a16="http://schemas.microsoft.com/office/drawing/2014/main" id="{D40518EC-0B67-24D2-AB8A-D38E63DC52BF}"/>
              </a:ext>
            </a:extLst>
          </p:cNvPr>
          <p:cNvSpPr>
            <a:spLocks noGrp="1"/>
          </p:cNvSpPr>
          <p:nvPr>
            <p:ph type="ftr" sz="quarter" idx="15"/>
          </p:nvPr>
        </p:nvSpPr>
        <p:spPr/>
        <p:txBody>
          <a:bodyPr/>
          <a:lstStyle/>
          <a:p>
            <a:r>
              <a:rPr lang="en-GB" dirty="0"/>
              <a:t>Presentation title</a:t>
            </a:r>
          </a:p>
        </p:txBody>
      </p:sp>
      <p:sp>
        <p:nvSpPr>
          <p:cNvPr id="13" name="Slide Number Placeholder 12">
            <a:extLst>
              <a:ext uri="{FF2B5EF4-FFF2-40B4-BE49-F238E27FC236}">
                <a16:creationId xmlns:a16="http://schemas.microsoft.com/office/drawing/2014/main" id="{4BE30C15-0915-777C-9F27-5FEB8544F024}"/>
              </a:ext>
            </a:extLst>
          </p:cNvPr>
          <p:cNvSpPr>
            <a:spLocks noGrp="1"/>
          </p:cNvSpPr>
          <p:nvPr>
            <p:ph type="sldNum" sz="quarter" idx="16"/>
          </p:nvPr>
        </p:nvSpPr>
        <p:spPr/>
        <p:txBody>
          <a:bodyPr/>
          <a:lstStyle/>
          <a:p>
            <a:fld id="{AE086683-F536-42AB-ABBC-F4803DFE8DBC}" type="slidenum">
              <a:rPr lang="en-GB" smtClean="0"/>
              <a:pPr/>
              <a:t>‹#›</a:t>
            </a:fld>
            <a:endParaRPr lang="en-GB" dirty="0"/>
          </a:p>
        </p:txBody>
      </p:sp>
    </p:spTree>
    <p:extLst>
      <p:ext uri="{BB962C8B-B14F-4D97-AF65-F5344CB8AC3E}">
        <p14:creationId xmlns:p14="http://schemas.microsoft.com/office/powerpoint/2010/main" val="14238380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large pictur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9A5C5A5-D29E-2FDD-2EB9-3D8D04A47B4C}"/>
              </a:ext>
            </a:extLst>
          </p:cNvPr>
          <p:cNvSpPr>
            <a:spLocks noGrp="1"/>
          </p:cNvSpPr>
          <p:nvPr>
            <p:ph type="pic" sz="quarter" idx="10" hasCustomPrompt="1"/>
          </p:nvPr>
        </p:nvSpPr>
        <p:spPr>
          <a:xfrm>
            <a:off x="6156323" y="1004486"/>
            <a:ext cx="5656263" cy="2413402"/>
          </a:xfrm>
          <a:prstGeom prst="roundRect">
            <a:avLst>
              <a:gd name="adj" fmla="val 5730"/>
            </a:avLst>
          </a:prstGeom>
          <a:solidFill>
            <a:schemeClr val="bg2"/>
          </a:solidFill>
        </p:spPr>
        <p:txBody>
          <a:bodyPr lIns="72000" tIns="72000"/>
          <a:lstStyle>
            <a:lvl1pPr marL="0" indent="0">
              <a:buNone/>
              <a:defRPr/>
            </a:lvl1pPr>
          </a:lstStyle>
          <a:p>
            <a:r>
              <a:rPr lang="en-GB" dirty="0"/>
              <a:t>Drag-and-drop or press the icon to insert a picture</a:t>
            </a:r>
          </a:p>
        </p:txBody>
      </p:sp>
      <p:sp>
        <p:nvSpPr>
          <p:cNvPr id="9" name="Text Placeholder 10">
            <a:extLst>
              <a:ext uri="{FF2B5EF4-FFF2-40B4-BE49-F238E27FC236}">
                <a16:creationId xmlns:a16="http://schemas.microsoft.com/office/drawing/2014/main" id="{1BC86EC0-E60E-6440-26DE-E9BF60262E9F}"/>
              </a:ext>
            </a:extLst>
          </p:cNvPr>
          <p:cNvSpPr>
            <a:spLocks noGrp="1"/>
          </p:cNvSpPr>
          <p:nvPr>
            <p:ph type="body" sz="quarter" idx="13" hasCustomPrompt="1"/>
          </p:nvPr>
        </p:nvSpPr>
        <p:spPr>
          <a:xfrm>
            <a:off x="371475" y="4265613"/>
            <a:ext cx="3735387" cy="1608931"/>
          </a:xfrm>
        </p:spPr>
        <p:txBody>
          <a:bodyPr anchor="b">
            <a:noAutofit/>
          </a:bodyPr>
          <a:lstStyle>
            <a:lvl1pPr marL="0" indent="0">
              <a:spcBef>
                <a:spcPts val="1150"/>
              </a:spcBef>
              <a:buNone/>
              <a:defRPr sz="1300" b="0" baseline="0">
                <a:latin typeface="+mj-lt"/>
              </a:defRPr>
            </a:lvl1pPr>
            <a:lvl2pPr marL="557213" indent="-196850">
              <a:defRPr sz="1300"/>
            </a:lvl2pPr>
            <a:lvl3pPr marL="717550" indent="-150813">
              <a:defRPr sz="1100"/>
            </a:lvl3pPr>
            <a:lvl4pPr marL="841375" indent="-123825">
              <a:defRPr sz="900"/>
            </a:lvl4pPr>
          </a:lstStyle>
          <a:p>
            <a:pPr lvl="0"/>
            <a:r>
              <a:rPr lang="en-GB" dirty="0"/>
              <a:t>Click to add text</a:t>
            </a:r>
          </a:p>
        </p:txBody>
      </p:sp>
      <p:sp>
        <p:nvSpPr>
          <p:cNvPr id="10" name="Title 9">
            <a:extLst>
              <a:ext uri="{FF2B5EF4-FFF2-40B4-BE49-F238E27FC236}">
                <a16:creationId xmlns:a16="http://schemas.microsoft.com/office/drawing/2014/main" id="{A895DCD5-F512-BE77-68B6-3E5BCF81AFCA}"/>
              </a:ext>
            </a:extLst>
          </p:cNvPr>
          <p:cNvSpPr>
            <a:spLocks noGrp="1"/>
          </p:cNvSpPr>
          <p:nvPr>
            <p:ph type="title" hasCustomPrompt="1"/>
          </p:nvPr>
        </p:nvSpPr>
        <p:spPr>
          <a:xfrm>
            <a:off x="354804" y="956469"/>
            <a:ext cx="3719512" cy="2339181"/>
          </a:xfrm>
        </p:spPr>
        <p:txBody>
          <a:bodyPr/>
          <a:lstStyle>
            <a:lvl1pPr>
              <a:defRPr>
                <a:solidFill>
                  <a:schemeClr val="accent1"/>
                </a:solidFill>
              </a:defRPr>
            </a:lvl1pPr>
          </a:lstStyle>
          <a:p>
            <a:r>
              <a:rPr lang="en-GB" dirty="0"/>
              <a:t>Click to edit Master title style</a:t>
            </a:r>
          </a:p>
        </p:txBody>
      </p:sp>
      <p:sp>
        <p:nvSpPr>
          <p:cNvPr id="11" name="Date Placeholder 10">
            <a:extLst>
              <a:ext uri="{FF2B5EF4-FFF2-40B4-BE49-F238E27FC236}">
                <a16:creationId xmlns:a16="http://schemas.microsoft.com/office/drawing/2014/main" id="{780B4214-7DB9-0C53-01FC-7A5ED9AC5349}"/>
              </a:ext>
            </a:extLst>
          </p:cNvPr>
          <p:cNvSpPr>
            <a:spLocks noGrp="1"/>
          </p:cNvSpPr>
          <p:nvPr>
            <p:ph type="dt" sz="half" idx="14"/>
          </p:nvPr>
        </p:nvSpPr>
        <p:spPr/>
        <p:txBody>
          <a:bodyPr/>
          <a:lstStyle/>
          <a:p>
            <a:r>
              <a:rPr lang="en-GB" dirty="0"/>
              <a:t>2023.12.24</a:t>
            </a:r>
          </a:p>
        </p:txBody>
      </p:sp>
      <p:sp>
        <p:nvSpPr>
          <p:cNvPr id="12" name="Footer Placeholder 11">
            <a:extLst>
              <a:ext uri="{FF2B5EF4-FFF2-40B4-BE49-F238E27FC236}">
                <a16:creationId xmlns:a16="http://schemas.microsoft.com/office/drawing/2014/main" id="{D40518EC-0B67-24D2-AB8A-D38E63DC52BF}"/>
              </a:ext>
            </a:extLst>
          </p:cNvPr>
          <p:cNvSpPr>
            <a:spLocks noGrp="1"/>
          </p:cNvSpPr>
          <p:nvPr>
            <p:ph type="ftr" sz="quarter" idx="15"/>
          </p:nvPr>
        </p:nvSpPr>
        <p:spPr/>
        <p:txBody>
          <a:bodyPr/>
          <a:lstStyle/>
          <a:p>
            <a:r>
              <a:rPr lang="en-GB" dirty="0"/>
              <a:t>Presentation title</a:t>
            </a:r>
          </a:p>
        </p:txBody>
      </p:sp>
      <p:sp>
        <p:nvSpPr>
          <p:cNvPr id="13" name="Slide Number Placeholder 12">
            <a:extLst>
              <a:ext uri="{FF2B5EF4-FFF2-40B4-BE49-F238E27FC236}">
                <a16:creationId xmlns:a16="http://schemas.microsoft.com/office/drawing/2014/main" id="{4BE30C15-0915-777C-9F27-5FEB8544F024}"/>
              </a:ext>
            </a:extLst>
          </p:cNvPr>
          <p:cNvSpPr>
            <a:spLocks noGrp="1"/>
          </p:cNvSpPr>
          <p:nvPr>
            <p:ph type="sldNum" sz="quarter" idx="16"/>
          </p:nvPr>
        </p:nvSpPr>
        <p:spPr/>
        <p:txBody>
          <a:bodyPr/>
          <a:lstStyle/>
          <a:p>
            <a:fld id="{AE086683-F536-42AB-ABBC-F4803DFE8DBC}" type="slidenum">
              <a:rPr lang="en-GB" smtClean="0"/>
              <a:pPr/>
              <a:t>‹#›</a:t>
            </a:fld>
            <a:endParaRPr lang="en-GB" dirty="0"/>
          </a:p>
        </p:txBody>
      </p:sp>
      <p:sp>
        <p:nvSpPr>
          <p:cNvPr id="6" name="Picture Placeholder 2">
            <a:extLst>
              <a:ext uri="{FF2B5EF4-FFF2-40B4-BE49-F238E27FC236}">
                <a16:creationId xmlns:a16="http://schemas.microsoft.com/office/drawing/2014/main" id="{1CDF2C7D-6390-6E6C-39B3-11A95B2A6653}"/>
              </a:ext>
            </a:extLst>
          </p:cNvPr>
          <p:cNvSpPr>
            <a:spLocks noGrp="1"/>
          </p:cNvSpPr>
          <p:nvPr>
            <p:ph type="pic" sz="quarter" idx="17" hasCustomPrompt="1"/>
          </p:nvPr>
        </p:nvSpPr>
        <p:spPr>
          <a:xfrm>
            <a:off x="6156324" y="3508374"/>
            <a:ext cx="5656263" cy="2335214"/>
          </a:xfrm>
          <a:prstGeom prst="roundRect">
            <a:avLst>
              <a:gd name="adj" fmla="val 5730"/>
            </a:avLst>
          </a:prstGeom>
          <a:solidFill>
            <a:schemeClr val="bg2"/>
          </a:solidFill>
        </p:spPr>
        <p:txBody>
          <a:bodyPr lIns="72000" tIns="72000"/>
          <a:lstStyle>
            <a:lvl1pPr marL="0" indent="0">
              <a:buNone/>
              <a:defRPr/>
            </a:lvl1pPr>
          </a:lstStyle>
          <a:p>
            <a:r>
              <a:rPr lang="en-GB" dirty="0"/>
              <a:t>Drag-and-drop or press the icon to insert a picture</a:t>
            </a:r>
          </a:p>
        </p:txBody>
      </p:sp>
    </p:spTree>
    <p:extLst>
      <p:ext uri="{BB962C8B-B14F-4D97-AF65-F5344CB8AC3E}">
        <p14:creationId xmlns:p14="http://schemas.microsoft.com/office/powerpoint/2010/main" val="1430557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blocks on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Picture Placeholder 12">
            <a:extLst>
              <a:ext uri="{FF2B5EF4-FFF2-40B4-BE49-F238E27FC236}">
                <a16:creationId xmlns:a16="http://schemas.microsoft.com/office/drawing/2014/main" id="{1E7AC6BA-E8C1-CA21-BEDB-22B6078734AA}"/>
              </a:ext>
            </a:extLst>
          </p:cNvPr>
          <p:cNvSpPr>
            <a:spLocks noGrp="1" noRot="1" noMove="1" noResize="1" noEditPoints="1" noAdjustHandles="1" noChangeArrowheads="1" noChangeShapeType="1"/>
          </p:cNvSpPr>
          <p:nvPr>
            <p:ph type="pic" sz="quarter" idx="28" hasCustomPrompt="1"/>
          </p:nvPr>
        </p:nvSpPr>
        <p:spPr>
          <a:xfrm>
            <a:off x="0" y="0"/>
            <a:ext cx="12192000" cy="6858000"/>
          </a:xfrm>
        </p:spPr>
        <p:txBody>
          <a:bodyPr lIns="72000" tIns="72000"/>
          <a:lstStyle>
            <a:lvl1pPr marL="0" indent="0">
              <a:buNone/>
              <a:defRPr sz="1600">
                <a:solidFill>
                  <a:schemeClr val="accent3"/>
                </a:solidFill>
              </a:defRPr>
            </a:lvl1pPr>
          </a:lstStyle>
          <a:p>
            <a:r>
              <a:rPr lang="en-GB" dirty="0"/>
              <a:t>Drag-and-drop to insert a picture. Insert a darker image, preferably with blur behind the textbox, to make the text as readable as possible</a:t>
            </a:r>
          </a:p>
        </p:txBody>
      </p:sp>
      <p:sp>
        <p:nvSpPr>
          <p:cNvPr id="9" name="Text Placeholder 10">
            <a:extLst>
              <a:ext uri="{FF2B5EF4-FFF2-40B4-BE49-F238E27FC236}">
                <a16:creationId xmlns:a16="http://schemas.microsoft.com/office/drawing/2014/main" id="{1BC86EC0-E60E-6440-26DE-E9BF60262E9F}"/>
              </a:ext>
            </a:extLst>
          </p:cNvPr>
          <p:cNvSpPr>
            <a:spLocks noGrp="1"/>
          </p:cNvSpPr>
          <p:nvPr>
            <p:ph type="body" sz="quarter" idx="13" hasCustomPrompt="1"/>
          </p:nvPr>
        </p:nvSpPr>
        <p:spPr>
          <a:xfrm>
            <a:off x="371475" y="4265613"/>
            <a:ext cx="3735387" cy="1608931"/>
          </a:xfrm>
        </p:spPr>
        <p:txBody>
          <a:bodyPr anchor="b">
            <a:noAutofit/>
          </a:bodyPr>
          <a:lstStyle>
            <a:lvl1pPr marL="0" indent="0">
              <a:spcBef>
                <a:spcPts val="1150"/>
              </a:spcBef>
              <a:buNone/>
              <a:defRPr sz="1300" b="0">
                <a:solidFill>
                  <a:schemeClr val="tx1"/>
                </a:solidFill>
                <a:latin typeface="+mj-lt"/>
              </a:defRPr>
            </a:lvl1pPr>
            <a:lvl2pPr marL="557213" indent="-196850">
              <a:defRPr sz="1300"/>
            </a:lvl2pPr>
            <a:lvl3pPr marL="717550" indent="-150813">
              <a:defRPr sz="1100"/>
            </a:lvl3pPr>
            <a:lvl4pPr marL="841375" indent="-123825">
              <a:defRPr sz="900"/>
            </a:lvl4pPr>
          </a:lstStyle>
          <a:p>
            <a:pPr lvl="0"/>
            <a:r>
              <a:rPr lang="en-GB" dirty="0"/>
              <a:t>Click to add text</a:t>
            </a:r>
          </a:p>
        </p:txBody>
      </p:sp>
      <p:sp>
        <p:nvSpPr>
          <p:cNvPr id="10" name="Title 9">
            <a:extLst>
              <a:ext uri="{FF2B5EF4-FFF2-40B4-BE49-F238E27FC236}">
                <a16:creationId xmlns:a16="http://schemas.microsoft.com/office/drawing/2014/main" id="{A895DCD5-F512-BE77-68B6-3E5BCF81AFCA}"/>
              </a:ext>
            </a:extLst>
          </p:cNvPr>
          <p:cNvSpPr>
            <a:spLocks noGrp="1"/>
          </p:cNvSpPr>
          <p:nvPr>
            <p:ph type="title" hasCustomPrompt="1"/>
          </p:nvPr>
        </p:nvSpPr>
        <p:spPr>
          <a:xfrm>
            <a:off x="354804" y="956469"/>
            <a:ext cx="3719512" cy="2339181"/>
          </a:xfrm>
        </p:spPr>
        <p:txBody>
          <a:bodyPr/>
          <a:lstStyle>
            <a:lvl1pPr>
              <a:defRPr>
                <a:solidFill>
                  <a:schemeClr val="tx1"/>
                </a:solidFill>
              </a:defRPr>
            </a:lvl1pPr>
          </a:lstStyle>
          <a:p>
            <a:r>
              <a:rPr lang="en-GB" dirty="0"/>
              <a:t>Click to edit Master title style</a:t>
            </a:r>
          </a:p>
        </p:txBody>
      </p:sp>
      <p:sp>
        <p:nvSpPr>
          <p:cNvPr id="11" name="Date Placeholder 10">
            <a:extLst>
              <a:ext uri="{FF2B5EF4-FFF2-40B4-BE49-F238E27FC236}">
                <a16:creationId xmlns:a16="http://schemas.microsoft.com/office/drawing/2014/main" id="{780B4214-7DB9-0C53-01FC-7A5ED9AC5349}"/>
              </a:ext>
            </a:extLst>
          </p:cNvPr>
          <p:cNvSpPr>
            <a:spLocks noGrp="1"/>
          </p:cNvSpPr>
          <p:nvPr>
            <p:ph type="dt" sz="half" idx="14"/>
          </p:nvPr>
        </p:nvSpPr>
        <p:spPr/>
        <p:txBody>
          <a:bodyPr/>
          <a:lstStyle/>
          <a:p>
            <a:r>
              <a:rPr lang="en-GB" dirty="0"/>
              <a:t>2023.12.24</a:t>
            </a:r>
          </a:p>
        </p:txBody>
      </p:sp>
      <p:sp>
        <p:nvSpPr>
          <p:cNvPr id="12" name="Footer Placeholder 11">
            <a:extLst>
              <a:ext uri="{FF2B5EF4-FFF2-40B4-BE49-F238E27FC236}">
                <a16:creationId xmlns:a16="http://schemas.microsoft.com/office/drawing/2014/main" id="{D40518EC-0B67-24D2-AB8A-D38E63DC52BF}"/>
              </a:ext>
            </a:extLst>
          </p:cNvPr>
          <p:cNvSpPr>
            <a:spLocks noGrp="1"/>
          </p:cNvSpPr>
          <p:nvPr>
            <p:ph type="ftr" sz="quarter" idx="15"/>
          </p:nvPr>
        </p:nvSpPr>
        <p:spPr/>
        <p:txBody>
          <a:bodyPr/>
          <a:lstStyle/>
          <a:p>
            <a:r>
              <a:rPr lang="en-GB" dirty="0"/>
              <a:t>Presentation title</a:t>
            </a:r>
          </a:p>
        </p:txBody>
      </p:sp>
      <p:sp>
        <p:nvSpPr>
          <p:cNvPr id="13" name="Slide Number Placeholder 12">
            <a:extLst>
              <a:ext uri="{FF2B5EF4-FFF2-40B4-BE49-F238E27FC236}">
                <a16:creationId xmlns:a16="http://schemas.microsoft.com/office/drawing/2014/main" id="{4BE30C15-0915-777C-9F27-5FEB8544F024}"/>
              </a:ext>
            </a:extLst>
          </p:cNvPr>
          <p:cNvSpPr>
            <a:spLocks noGrp="1"/>
          </p:cNvSpPr>
          <p:nvPr>
            <p:ph type="sldNum" sz="quarter" idx="16"/>
          </p:nvPr>
        </p:nvSpPr>
        <p:spPr/>
        <p:txBody>
          <a:bodyPr/>
          <a:lstStyle/>
          <a:p>
            <a:fld id="{AE086683-F536-42AB-ABBC-F4803DFE8DBC}" type="slidenum">
              <a:rPr lang="en-GB" smtClean="0"/>
              <a:pPr/>
              <a:t>‹#›</a:t>
            </a:fld>
            <a:endParaRPr lang="en-GB" dirty="0"/>
          </a:p>
        </p:txBody>
      </p:sp>
      <p:sp>
        <p:nvSpPr>
          <p:cNvPr id="5" name="Text Placeholder 8">
            <a:extLst>
              <a:ext uri="{FF2B5EF4-FFF2-40B4-BE49-F238E27FC236}">
                <a16:creationId xmlns:a16="http://schemas.microsoft.com/office/drawing/2014/main" id="{661E8A0B-2AC0-0A08-E7B3-6CEE95B8D4DA}"/>
              </a:ext>
            </a:extLst>
          </p:cNvPr>
          <p:cNvSpPr>
            <a:spLocks noGrp="1"/>
          </p:cNvSpPr>
          <p:nvPr>
            <p:ph type="body" sz="quarter" idx="17" hasCustomPrompt="1"/>
          </p:nvPr>
        </p:nvSpPr>
        <p:spPr>
          <a:xfrm>
            <a:off x="6156325" y="992188"/>
            <a:ext cx="4694238" cy="1547812"/>
          </a:xfrm>
          <a:prstGeom prst="roundRect">
            <a:avLst>
              <a:gd name="adj" fmla="val 6380"/>
            </a:avLst>
          </a:prstGeom>
          <a:solidFill>
            <a:schemeClr val="tx1"/>
          </a:solidFill>
        </p:spPr>
        <p:txBody>
          <a:bodyPr lIns="180000" tIns="126000" rIns="144000"/>
          <a:lstStyle>
            <a:lvl1pPr marL="0" indent="0">
              <a:lnSpc>
                <a:spcPct val="100000"/>
              </a:lnSpc>
              <a:spcBef>
                <a:spcPts val="2000"/>
              </a:spcBef>
              <a:buNone/>
              <a:defRPr sz="1300" spc="-20" baseline="0">
                <a:solidFill>
                  <a:schemeClr val="bg1"/>
                </a:solidFill>
                <a:latin typeface="+mj-lt"/>
              </a:defRPr>
            </a:lvl1pPr>
          </a:lstStyle>
          <a:p>
            <a:pPr lvl="0"/>
            <a:r>
              <a:rPr lang="en-GB" dirty="0"/>
              <a:t>Text</a:t>
            </a:r>
          </a:p>
        </p:txBody>
      </p:sp>
      <p:sp>
        <p:nvSpPr>
          <p:cNvPr id="15" name="Text Placeholder 10">
            <a:extLst>
              <a:ext uri="{FF2B5EF4-FFF2-40B4-BE49-F238E27FC236}">
                <a16:creationId xmlns:a16="http://schemas.microsoft.com/office/drawing/2014/main" id="{58443062-C699-A0FA-75B0-F9C6688F9315}"/>
              </a:ext>
            </a:extLst>
          </p:cNvPr>
          <p:cNvSpPr>
            <a:spLocks noGrp="1"/>
          </p:cNvSpPr>
          <p:nvPr>
            <p:ph type="body" sz="quarter" idx="20" hasCustomPrompt="1"/>
          </p:nvPr>
        </p:nvSpPr>
        <p:spPr>
          <a:xfrm>
            <a:off x="6360319" y="2065340"/>
            <a:ext cx="4314031" cy="382586"/>
          </a:xfrm>
        </p:spPr>
        <p:txBody>
          <a:bodyPr anchor="t">
            <a:noAutofit/>
          </a:bodyPr>
          <a:lstStyle>
            <a:lvl1pPr marL="0" indent="0">
              <a:lnSpc>
                <a:spcPct val="100000"/>
              </a:lnSpc>
              <a:spcBef>
                <a:spcPts val="1150"/>
              </a:spcBef>
              <a:buNone/>
              <a:defRPr sz="2100" b="0" spc="-20" baseline="0">
                <a:solidFill>
                  <a:schemeClr val="bg1"/>
                </a:solidFill>
                <a:latin typeface="+mj-lt"/>
              </a:defRPr>
            </a:lvl1pPr>
            <a:lvl2pPr marL="557213" indent="-196850">
              <a:defRPr sz="1300"/>
            </a:lvl2pPr>
            <a:lvl3pPr marL="717550" indent="-150813">
              <a:defRPr sz="1100"/>
            </a:lvl3pPr>
            <a:lvl4pPr marL="841375" indent="-123825">
              <a:defRPr sz="900"/>
            </a:lvl4pPr>
          </a:lstStyle>
          <a:p>
            <a:pPr lvl="0"/>
            <a:r>
              <a:rPr lang="en-GB" dirty="0"/>
              <a:t>Text</a:t>
            </a:r>
          </a:p>
        </p:txBody>
      </p:sp>
      <p:sp>
        <p:nvSpPr>
          <p:cNvPr id="16" name="Text Placeholder 15">
            <a:extLst>
              <a:ext uri="{FF2B5EF4-FFF2-40B4-BE49-F238E27FC236}">
                <a16:creationId xmlns:a16="http://schemas.microsoft.com/office/drawing/2014/main" id="{FCA9C0EC-E6DF-CA2D-8635-F287F0707D43}"/>
              </a:ext>
            </a:extLst>
          </p:cNvPr>
          <p:cNvSpPr>
            <a:spLocks noGrp="1"/>
          </p:cNvSpPr>
          <p:nvPr>
            <p:ph type="body" sz="quarter" idx="21" hasCustomPrompt="1"/>
          </p:nvPr>
        </p:nvSpPr>
        <p:spPr>
          <a:xfrm>
            <a:off x="6360319" y="1335088"/>
            <a:ext cx="4314031" cy="639762"/>
          </a:xfrm>
        </p:spPr>
        <p:txBody>
          <a:bodyPr anchor="t"/>
          <a:lstStyle>
            <a:lvl1pPr marL="0" indent="0">
              <a:lnSpc>
                <a:spcPct val="100000"/>
              </a:lnSpc>
              <a:spcBef>
                <a:spcPts val="0"/>
              </a:spcBef>
              <a:buNone/>
              <a:defRPr sz="5000" spc="0">
                <a:solidFill>
                  <a:schemeClr val="bg1"/>
                </a:solidFill>
              </a:defRPr>
            </a:lvl1pPr>
          </a:lstStyle>
          <a:p>
            <a:pPr lvl="0"/>
            <a:r>
              <a:rPr lang="en-GB" dirty="0"/>
              <a:t>###</a:t>
            </a:r>
          </a:p>
        </p:txBody>
      </p:sp>
      <p:sp>
        <p:nvSpPr>
          <p:cNvPr id="17" name="Text Placeholder 8">
            <a:extLst>
              <a:ext uri="{FF2B5EF4-FFF2-40B4-BE49-F238E27FC236}">
                <a16:creationId xmlns:a16="http://schemas.microsoft.com/office/drawing/2014/main" id="{318D3667-5E9A-7376-B02B-E11DD83845D6}"/>
              </a:ext>
            </a:extLst>
          </p:cNvPr>
          <p:cNvSpPr>
            <a:spLocks noGrp="1"/>
          </p:cNvSpPr>
          <p:nvPr>
            <p:ph type="body" sz="quarter" idx="22" hasCustomPrompt="1"/>
          </p:nvPr>
        </p:nvSpPr>
        <p:spPr>
          <a:xfrm>
            <a:off x="6156325" y="2664619"/>
            <a:ext cx="4694238" cy="1547812"/>
          </a:xfrm>
          <a:prstGeom prst="roundRect">
            <a:avLst>
              <a:gd name="adj" fmla="val 6380"/>
            </a:avLst>
          </a:prstGeom>
          <a:solidFill>
            <a:schemeClr val="tx1"/>
          </a:solidFill>
        </p:spPr>
        <p:txBody>
          <a:bodyPr lIns="180000" tIns="126000" rIns="144000"/>
          <a:lstStyle>
            <a:lvl1pPr marL="0" indent="0">
              <a:lnSpc>
                <a:spcPct val="100000"/>
              </a:lnSpc>
              <a:spcBef>
                <a:spcPts val="2000"/>
              </a:spcBef>
              <a:buNone/>
              <a:defRPr sz="1300" spc="-20" baseline="0">
                <a:solidFill>
                  <a:schemeClr val="bg1"/>
                </a:solidFill>
                <a:latin typeface="+mj-lt"/>
              </a:defRPr>
            </a:lvl1pPr>
          </a:lstStyle>
          <a:p>
            <a:pPr lvl="0"/>
            <a:r>
              <a:rPr lang="en-GB" dirty="0"/>
              <a:t>Text</a:t>
            </a:r>
          </a:p>
        </p:txBody>
      </p:sp>
      <p:sp>
        <p:nvSpPr>
          <p:cNvPr id="18" name="Text Placeholder 10">
            <a:extLst>
              <a:ext uri="{FF2B5EF4-FFF2-40B4-BE49-F238E27FC236}">
                <a16:creationId xmlns:a16="http://schemas.microsoft.com/office/drawing/2014/main" id="{C8890AB0-3A83-8354-3ABE-2C1FA5DDD2D2}"/>
              </a:ext>
            </a:extLst>
          </p:cNvPr>
          <p:cNvSpPr>
            <a:spLocks noGrp="1"/>
          </p:cNvSpPr>
          <p:nvPr>
            <p:ph type="body" sz="quarter" idx="23" hasCustomPrompt="1"/>
          </p:nvPr>
        </p:nvSpPr>
        <p:spPr>
          <a:xfrm>
            <a:off x="6360319" y="3737771"/>
            <a:ext cx="4314031" cy="382586"/>
          </a:xfrm>
        </p:spPr>
        <p:txBody>
          <a:bodyPr anchor="t">
            <a:noAutofit/>
          </a:bodyPr>
          <a:lstStyle>
            <a:lvl1pPr marL="0" indent="0">
              <a:lnSpc>
                <a:spcPct val="100000"/>
              </a:lnSpc>
              <a:spcBef>
                <a:spcPts val="1150"/>
              </a:spcBef>
              <a:buNone/>
              <a:defRPr sz="2100" b="0" spc="-20" baseline="0">
                <a:solidFill>
                  <a:schemeClr val="bg1"/>
                </a:solidFill>
                <a:latin typeface="+mj-lt"/>
              </a:defRPr>
            </a:lvl1pPr>
            <a:lvl2pPr marL="557213" indent="-196850">
              <a:defRPr sz="1300"/>
            </a:lvl2pPr>
            <a:lvl3pPr marL="717550" indent="-150813">
              <a:defRPr sz="1100"/>
            </a:lvl3pPr>
            <a:lvl4pPr marL="841375" indent="-123825">
              <a:defRPr sz="900"/>
            </a:lvl4pPr>
          </a:lstStyle>
          <a:p>
            <a:pPr lvl="0"/>
            <a:r>
              <a:rPr lang="en-GB" dirty="0"/>
              <a:t>Text</a:t>
            </a:r>
          </a:p>
        </p:txBody>
      </p:sp>
      <p:sp>
        <p:nvSpPr>
          <p:cNvPr id="19" name="Text Placeholder 15">
            <a:extLst>
              <a:ext uri="{FF2B5EF4-FFF2-40B4-BE49-F238E27FC236}">
                <a16:creationId xmlns:a16="http://schemas.microsoft.com/office/drawing/2014/main" id="{5F31CCC8-1BC9-D8A5-44E6-9656664C980E}"/>
              </a:ext>
            </a:extLst>
          </p:cNvPr>
          <p:cNvSpPr>
            <a:spLocks noGrp="1"/>
          </p:cNvSpPr>
          <p:nvPr>
            <p:ph type="body" sz="quarter" idx="24" hasCustomPrompt="1"/>
          </p:nvPr>
        </p:nvSpPr>
        <p:spPr>
          <a:xfrm>
            <a:off x="6360319" y="3007519"/>
            <a:ext cx="4314031" cy="639762"/>
          </a:xfrm>
        </p:spPr>
        <p:txBody>
          <a:bodyPr anchor="t"/>
          <a:lstStyle>
            <a:lvl1pPr marL="0" indent="0">
              <a:lnSpc>
                <a:spcPct val="100000"/>
              </a:lnSpc>
              <a:spcBef>
                <a:spcPts val="0"/>
              </a:spcBef>
              <a:buNone/>
              <a:defRPr sz="5000" spc="0">
                <a:solidFill>
                  <a:schemeClr val="bg1"/>
                </a:solidFill>
              </a:defRPr>
            </a:lvl1pPr>
          </a:lstStyle>
          <a:p>
            <a:pPr lvl="0"/>
            <a:r>
              <a:rPr lang="en-GB" dirty="0"/>
              <a:t>###</a:t>
            </a:r>
          </a:p>
        </p:txBody>
      </p:sp>
      <p:sp>
        <p:nvSpPr>
          <p:cNvPr id="20" name="Text Placeholder 8">
            <a:extLst>
              <a:ext uri="{FF2B5EF4-FFF2-40B4-BE49-F238E27FC236}">
                <a16:creationId xmlns:a16="http://schemas.microsoft.com/office/drawing/2014/main" id="{5298984E-A00D-33EC-3DF0-C4C583CAA0D0}"/>
              </a:ext>
            </a:extLst>
          </p:cNvPr>
          <p:cNvSpPr>
            <a:spLocks noGrp="1"/>
          </p:cNvSpPr>
          <p:nvPr>
            <p:ph type="body" sz="quarter" idx="25" hasCustomPrompt="1"/>
          </p:nvPr>
        </p:nvSpPr>
        <p:spPr>
          <a:xfrm>
            <a:off x="6156325" y="4313237"/>
            <a:ext cx="4694238" cy="1547812"/>
          </a:xfrm>
          <a:prstGeom prst="roundRect">
            <a:avLst>
              <a:gd name="adj" fmla="val 6380"/>
            </a:avLst>
          </a:prstGeom>
          <a:solidFill>
            <a:schemeClr val="tx1"/>
          </a:solidFill>
        </p:spPr>
        <p:txBody>
          <a:bodyPr lIns="180000" tIns="126000" rIns="144000"/>
          <a:lstStyle>
            <a:lvl1pPr marL="0" indent="0">
              <a:lnSpc>
                <a:spcPct val="100000"/>
              </a:lnSpc>
              <a:spcBef>
                <a:spcPts val="2000"/>
              </a:spcBef>
              <a:buNone/>
              <a:defRPr sz="1300" spc="-20" baseline="0">
                <a:solidFill>
                  <a:schemeClr val="bg1"/>
                </a:solidFill>
                <a:latin typeface="+mj-lt"/>
              </a:defRPr>
            </a:lvl1pPr>
          </a:lstStyle>
          <a:p>
            <a:pPr lvl="0"/>
            <a:r>
              <a:rPr lang="en-GB" dirty="0"/>
              <a:t>Text</a:t>
            </a:r>
          </a:p>
        </p:txBody>
      </p:sp>
      <p:sp>
        <p:nvSpPr>
          <p:cNvPr id="21" name="Text Placeholder 10">
            <a:extLst>
              <a:ext uri="{FF2B5EF4-FFF2-40B4-BE49-F238E27FC236}">
                <a16:creationId xmlns:a16="http://schemas.microsoft.com/office/drawing/2014/main" id="{1D7D9DDA-F3BC-1988-F474-66D2A82BF024}"/>
              </a:ext>
            </a:extLst>
          </p:cNvPr>
          <p:cNvSpPr>
            <a:spLocks noGrp="1"/>
          </p:cNvSpPr>
          <p:nvPr>
            <p:ph type="body" sz="quarter" idx="26" hasCustomPrompt="1"/>
          </p:nvPr>
        </p:nvSpPr>
        <p:spPr>
          <a:xfrm>
            <a:off x="6360319" y="5386389"/>
            <a:ext cx="4314031" cy="382586"/>
          </a:xfrm>
        </p:spPr>
        <p:txBody>
          <a:bodyPr anchor="t">
            <a:noAutofit/>
          </a:bodyPr>
          <a:lstStyle>
            <a:lvl1pPr marL="0" indent="0">
              <a:lnSpc>
                <a:spcPct val="100000"/>
              </a:lnSpc>
              <a:spcBef>
                <a:spcPts val="1150"/>
              </a:spcBef>
              <a:buNone/>
              <a:defRPr sz="2100" b="0" spc="-20" baseline="0">
                <a:solidFill>
                  <a:schemeClr val="bg1"/>
                </a:solidFill>
                <a:latin typeface="+mj-lt"/>
              </a:defRPr>
            </a:lvl1pPr>
            <a:lvl2pPr marL="557213" indent="-196850">
              <a:defRPr sz="1300"/>
            </a:lvl2pPr>
            <a:lvl3pPr marL="717550" indent="-150813">
              <a:defRPr sz="1100"/>
            </a:lvl3pPr>
            <a:lvl4pPr marL="841375" indent="-123825">
              <a:defRPr sz="900"/>
            </a:lvl4pPr>
          </a:lstStyle>
          <a:p>
            <a:pPr lvl="0"/>
            <a:r>
              <a:rPr lang="en-GB" dirty="0"/>
              <a:t>Text</a:t>
            </a:r>
          </a:p>
        </p:txBody>
      </p:sp>
      <p:sp>
        <p:nvSpPr>
          <p:cNvPr id="22" name="Text Placeholder 15">
            <a:extLst>
              <a:ext uri="{FF2B5EF4-FFF2-40B4-BE49-F238E27FC236}">
                <a16:creationId xmlns:a16="http://schemas.microsoft.com/office/drawing/2014/main" id="{FA2AE973-871F-38D3-7865-E76766FCD9B9}"/>
              </a:ext>
            </a:extLst>
          </p:cNvPr>
          <p:cNvSpPr>
            <a:spLocks noGrp="1"/>
          </p:cNvSpPr>
          <p:nvPr>
            <p:ph type="body" sz="quarter" idx="27" hasCustomPrompt="1"/>
          </p:nvPr>
        </p:nvSpPr>
        <p:spPr>
          <a:xfrm>
            <a:off x="6360319" y="4656137"/>
            <a:ext cx="4314031" cy="639762"/>
          </a:xfrm>
        </p:spPr>
        <p:txBody>
          <a:bodyPr anchor="t"/>
          <a:lstStyle>
            <a:lvl1pPr marL="0" indent="0">
              <a:lnSpc>
                <a:spcPct val="100000"/>
              </a:lnSpc>
              <a:spcBef>
                <a:spcPts val="0"/>
              </a:spcBef>
              <a:buNone/>
              <a:defRPr sz="5000" spc="0">
                <a:solidFill>
                  <a:schemeClr val="bg1"/>
                </a:solidFill>
              </a:defRPr>
            </a:lvl1pPr>
          </a:lstStyle>
          <a:p>
            <a:pPr lvl="0"/>
            <a:r>
              <a:rPr lang="en-GB" dirty="0"/>
              <a:t>###</a:t>
            </a:r>
          </a:p>
        </p:txBody>
      </p:sp>
      <p:sp>
        <p:nvSpPr>
          <p:cNvPr id="24" name="Text Placeholder 6">
            <a:extLst>
              <a:ext uri="{FF2B5EF4-FFF2-40B4-BE49-F238E27FC236}">
                <a16:creationId xmlns:a16="http://schemas.microsoft.com/office/drawing/2014/main" id="{45F6CDE8-7DAA-D0CC-D6FF-CC775770D1F3}"/>
              </a:ext>
            </a:extLst>
          </p:cNvPr>
          <p:cNvSpPr>
            <a:spLocks noGrp="1"/>
          </p:cNvSpPr>
          <p:nvPr>
            <p:ph type="body" sz="quarter" idx="29" hasCustomPrompt="1"/>
          </p:nvPr>
        </p:nvSpPr>
        <p:spPr>
          <a:xfrm>
            <a:off x="10834690" y="251556"/>
            <a:ext cx="1009649" cy="484250"/>
          </a:xfrm>
          <a:blipFill>
            <a:blip>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tx1"/>
                </a:solidFill>
              </a:defRPr>
            </a:lvl1pPr>
          </a:lstStyle>
          <a:p>
            <a:pPr lvl="0"/>
            <a:r>
              <a:rPr lang="en-GB" dirty="0"/>
              <a:t> </a:t>
            </a:r>
          </a:p>
        </p:txBody>
      </p:sp>
      <mc:AlternateContent xmlns:mc="http://schemas.openxmlformats.org/markup-compatibility/2006" xmlns:a14="http://schemas.microsoft.com/office/drawing/2010/main">
        <mc:Choice Requires="a14">
          <p:sp>
            <p:nvSpPr>
              <p:cNvPr id="3" name="Platshållare för sidfot 4">
                <a:extLst>
                  <a:ext uri="{FF2B5EF4-FFF2-40B4-BE49-F238E27FC236}">
                    <a16:creationId xmlns:a16="http://schemas.microsoft.com/office/drawing/2014/main" id="{EF742BF3-FBA0-380C-7AEB-A4AA5302898E}"/>
                  </a:ext>
                </a:extLst>
              </p:cNvPr>
              <p:cNvSpPr txBox="1">
                <a:spLocks/>
              </p:cNvSpPr>
              <p:nvPr userDrawn="1"/>
            </p:nvSpPr>
            <p:spPr>
              <a:xfrm>
                <a:off x="354804" y="6471428"/>
                <a:ext cx="2189713" cy="167640"/>
              </a:xfrm>
              <a:prstGeom prst="rect">
                <a:avLst/>
              </a:prstGeom>
            </p:spPr>
            <p:txBody>
              <a:bodyPr vert="horz" lIns="0" tIns="0" rIns="0" bIns="0" rtlCol="0" anchor="t">
                <a:noAutofit/>
              </a:bodyPr>
              <a:lstStyle>
                <a:defPPr>
                  <a:defRPr lang="sv-SE"/>
                </a:defPPr>
                <a:lvl1pPr marL="0" algn="l" defTabSz="914400" rtl="0" eaLnBrk="1" latinLnBrk="0" hangingPunct="1">
                  <a:defRPr sz="1000" b="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Mölnlycke Health Care </a:t>
                </a:r>
                <a14:m>
                  <m:oMath xmlns:m="http://schemas.openxmlformats.org/officeDocument/2006/math">
                    <m:r>
                      <a:rPr lang="sv-SE" b="0" i="1" smtClean="0">
                        <a:latin typeface="Cambria Math" panose="02040503050406030204" pitchFamily="18" charset="0"/>
                      </a:rPr>
                      <m:t>– </m:t>
                    </m:r>
                  </m:oMath>
                </a14:m>
                <a:r>
                  <a:rPr lang="en-GB" dirty="0"/>
                  <a:t>Internal</a:t>
                </a:r>
              </a:p>
            </p:txBody>
          </p:sp>
        </mc:Choice>
        <mc:Fallback xmlns="">
          <p:sp>
            <p:nvSpPr>
              <p:cNvPr id="3" name="Platshållare för sidfot 4">
                <a:extLst>
                  <a:ext uri="{FF2B5EF4-FFF2-40B4-BE49-F238E27FC236}">
                    <a16:creationId xmlns:a16="http://schemas.microsoft.com/office/drawing/2014/main" id="{EF742BF3-FBA0-380C-7AEB-A4AA5302898E}"/>
                  </a:ext>
                </a:extLst>
              </p:cNvPr>
              <p:cNvSpPr txBox="1">
                <a:spLocks noRot="1" noChangeAspect="1" noMove="1" noResize="1" noEditPoints="1" noAdjustHandles="1" noChangeArrowheads="1" noChangeShapeType="1" noTextEdit="1"/>
              </p:cNvSpPr>
              <p:nvPr userDrawn="1"/>
            </p:nvSpPr>
            <p:spPr>
              <a:xfrm>
                <a:off x="354804" y="6471428"/>
                <a:ext cx="2189713" cy="167640"/>
              </a:xfrm>
              <a:prstGeom prst="rect">
                <a:avLst/>
              </a:prstGeom>
              <a:blipFill>
                <a:blip r:embed="rId5"/>
                <a:stretch>
                  <a:fillRect l="-3621" t="-25926" b="-40741"/>
                </a:stretch>
              </a:blipFill>
            </p:spPr>
            <p:txBody>
              <a:bodyPr/>
              <a:lstStyle/>
              <a:p>
                <a:r>
                  <a:rPr lang="en-GB">
                    <a:noFill/>
                  </a:rPr>
                  <a:t> </a:t>
                </a:r>
              </a:p>
            </p:txBody>
          </p:sp>
        </mc:Fallback>
      </mc:AlternateContent>
    </p:spTree>
    <p:extLst>
      <p:ext uri="{BB962C8B-B14F-4D97-AF65-F5344CB8AC3E}">
        <p14:creationId xmlns:p14="http://schemas.microsoft.com/office/powerpoint/2010/main" val="136371356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ize image with text dark">
    <p:bg>
      <p:bgPr>
        <a:solidFill>
          <a:schemeClr val="accent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C669906-6A46-0E64-CB60-9A3019FF3C57}"/>
              </a:ext>
            </a:extLst>
          </p:cNvPr>
          <p:cNvSpPr>
            <a:spLocks noGrp="1"/>
          </p:cNvSpPr>
          <p:nvPr>
            <p:ph type="pic" sz="quarter" idx="14" hasCustomPrompt="1"/>
          </p:nvPr>
        </p:nvSpPr>
        <p:spPr>
          <a:xfrm>
            <a:off x="0" y="0"/>
            <a:ext cx="12192000" cy="6858000"/>
          </a:xfrm>
        </p:spPr>
        <p:txBody>
          <a:bodyPr lIns="72000" tIns="72000"/>
          <a:lstStyle>
            <a:lvl1pPr marL="0" indent="0">
              <a:buNone/>
              <a:defRPr sz="1600">
                <a:solidFill>
                  <a:schemeClr val="accent3"/>
                </a:solidFill>
              </a:defRPr>
            </a:lvl1pPr>
          </a:lstStyle>
          <a:p>
            <a:r>
              <a:rPr lang="en-GB" dirty="0"/>
              <a:t>Drag-and-drop to insert a picture. Insert a darker image, preferably with blur behind the textbox, to make the text as readable as possible</a:t>
            </a:r>
          </a:p>
        </p:txBody>
      </p:sp>
      <p:sp>
        <p:nvSpPr>
          <p:cNvPr id="10" name="Date Placeholder 9">
            <a:extLst>
              <a:ext uri="{FF2B5EF4-FFF2-40B4-BE49-F238E27FC236}">
                <a16:creationId xmlns:a16="http://schemas.microsoft.com/office/drawing/2014/main" id="{1FDBFE6A-6498-1D2E-39A6-F7ACDCC85B81}"/>
              </a:ext>
            </a:extLst>
          </p:cNvPr>
          <p:cNvSpPr>
            <a:spLocks noGrp="1"/>
          </p:cNvSpPr>
          <p:nvPr>
            <p:ph type="dt" sz="half" idx="10"/>
          </p:nvPr>
        </p:nvSpPr>
        <p:spPr/>
        <p:txBody>
          <a:bodyPr/>
          <a:lstStyle>
            <a:lvl1pPr>
              <a:defRPr>
                <a:solidFill>
                  <a:schemeClr val="bg1"/>
                </a:solidFill>
              </a:defRPr>
            </a:lvl1pPr>
          </a:lstStyle>
          <a:p>
            <a:r>
              <a:rPr lang="en-GB" dirty="0"/>
              <a:t>2023.12.24</a:t>
            </a:r>
          </a:p>
        </p:txBody>
      </p:sp>
      <p:sp>
        <p:nvSpPr>
          <p:cNvPr id="11" name="Footer Placeholder 10">
            <a:extLst>
              <a:ext uri="{FF2B5EF4-FFF2-40B4-BE49-F238E27FC236}">
                <a16:creationId xmlns:a16="http://schemas.microsoft.com/office/drawing/2014/main" id="{45E425ED-6356-2973-104B-38ED621226FF}"/>
              </a:ext>
            </a:extLst>
          </p:cNvPr>
          <p:cNvSpPr>
            <a:spLocks noGrp="1"/>
          </p:cNvSpPr>
          <p:nvPr>
            <p:ph type="ftr" sz="quarter" idx="11"/>
          </p:nvPr>
        </p:nvSpPr>
        <p:spPr/>
        <p:txBody>
          <a:bodyPr/>
          <a:lstStyle>
            <a:lvl1pPr>
              <a:defRPr>
                <a:solidFill>
                  <a:schemeClr val="bg1"/>
                </a:solidFill>
              </a:defRPr>
            </a:lvl1pPr>
          </a:lstStyle>
          <a:p>
            <a:r>
              <a:rPr lang="en-GB" dirty="0"/>
              <a:t>Presentation title</a:t>
            </a:r>
          </a:p>
        </p:txBody>
      </p:sp>
      <p:sp>
        <p:nvSpPr>
          <p:cNvPr id="12" name="Slide Number Placeholder 11">
            <a:extLst>
              <a:ext uri="{FF2B5EF4-FFF2-40B4-BE49-F238E27FC236}">
                <a16:creationId xmlns:a16="http://schemas.microsoft.com/office/drawing/2014/main" id="{4F3BB49A-D9A1-80AC-51E7-4167A079C30D}"/>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en-GB" smtClean="0"/>
              <a:pPr/>
              <a:t>‹#›</a:t>
            </a:fld>
            <a:endParaRPr lang="en-GB" dirty="0"/>
          </a:p>
        </p:txBody>
      </p:sp>
      <p:sp>
        <p:nvSpPr>
          <p:cNvPr id="5" name="Text Placeholder 6">
            <a:extLst>
              <a:ext uri="{FF2B5EF4-FFF2-40B4-BE49-F238E27FC236}">
                <a16:creationId xmlns:a16="http://schemas.microsoft.com/office/drawing/2014/main" id="{1E92A022-EDD9-B77C-1F05-BAF78B63E46E}"/>
              </a:ext>
            </a:extLst>
          </p:cNvPr>
          <p:cNvSpPr>
            <a:spLocks noGrp="1"/>
          </p:cNvSpPr>
          <p:nvPr>
            <p:ph type="body" sz="quarter" idx="15" hasCustomPrompt="1"/>
          </p:nvPr>
        </p:nvSpPr>
        <p:spPr>
          <a:xfrm>
            <a:off x="10834690" y="251556"/>
            <a:ext cx="1009649" cy="484250"/>
          </a:xfrm>
          <a:blipFill>
            <a:blip>
              <a:extLst>
                <a:ext uri="{96DAC541-7B7A-43D3-8B79-37D633B846F1}">
                  <asvg:svgBlip xmlns:asvg="http://schemas.microsoft.com/office/drawing/2016/SVG/main" r:embed="rId2"/>
                </a:ext>
              </a:extLst>
            </a:blip>
            <a:stretch>
              <a:fillRect/>
            </a:stretch>
          </a:blipFill>
        </p:spPr>
        <p:txBody>
          <a:bodyPr>
            <a:normAutofit/>
          </a:bodyPr>
          <a:lstStyle>
            <a:lvl1pPr marL="0" indent="0">
              <a:buNone/>
              <a:defRPr sz="100">
                <a:solidFill>
                  <a:schemeClr val="tx1"/>
                </a:solidFill>
              </a:defRPr>
            </a:lvl1pPr>
          </a:lstStyle>
          <a:p>
            <a:pPr lvl="0"/>
            <a:r>
              <a:rPr lang="en-GB" dirty="0"/>
              <a:t> </a:t>
            </a:r>
          </a:p>
        </p:txBody>
      </p:sp>
      <p:sp>
        <p:nvSpPr>
          <p:cNvPr id="6" name="Text Placeholder 10">
            <a:extLst>
              <a:ext uri="{FF2B5EF4-FFF2-40B4-BE49-F238E27FC236}">
                <a16:creationId xmlns:a16="http://schemas.microsoft.com/office/drawing/2014/main" id="{8E438A0D-1347-1691-954D-005A3F877566}"/>
              </a:ext>
            </a:extLst>
          </p:cNvPr>
          <p:cNvSpPr>
            <a:spLocks noGrp="1"/>
          </p:cNvSpPr>
          <p:nvPr>
            <p:ph type="body" sz="quarter" idx="13" hasCustomPrompt="1"/>
          </p:nvPr>
        </p:nvSpPr>
        <p:spPr>
          <a:xfrm>
            <a:off x="1735455" y="381000"/>
            <a:ext cx="3693795" cy="1139826"/>
          </a:xfrm>
          <a:prstGeom prst="roundRect">
            <a:avLst>
              <a:gd name="adj" fmla="val 6359"/>
            </a:avLst>
          </a:prstGeom>
          <a:solidFill>
            <a:schemeClr val="bg1"/>
          </a:solidFill>
        </p:spPr>
        <p:txBody>
          <a:bodyPr lIns="198000" tIns="54000" rIns="198000" bIns="54000" anchor="ctr">
            <a:noAutofit/>
          </a:bodyPr>
          <a:lstStyle>
            <a:lvl1pPr marL="0" indent="0">
              <a:spcBef>
                <a:spcPts val="1150"/>
              </a:spcBef>
              <a:buNone/>
              <a:defRPr sz="1300" b="0">
                <a:solidFill>
                  <a:schemeClr val="tx1"/>
                </a:solidFill>
                <a:latin typeface="+mj-lt"/>
              </a:defRPr>
            </a:lvl1pPr>
            <a:lvl2pPr marL="557213" indent="-196850">
              <a:defRPr sz="1300"/>
            </a:lvl2pPr>
            <a:lvl3pPr marL="717550" indent="-150813">
              <a:defRPr sz="1100"/>
            </a:lvl3pPr>
            <a:lvl4pPr marL="841375" indent="-123825">
              <a:defRPr sz="900"/>
            </a:lvl4pPr>
          </a:lstStyle>
          <a:p>
            <a:pPr lvl="0"/>
            <a:r>
              <a:rPr lang="en-GB" dirty="0"/>
              <a:t>Click to add text</a:t>
            </a:r>
          </a:p>
        </p:txBody>
      </p:sp>
      <p:sp>
        <p:nvSpPr>
          <p:cNvPr id="9" name="Text Placeholder 10">
            <a:extLst>
              <a:ext uri="{FF2B5EF4-FFF2-40B4-BE49-F238E27FC236}">
                <a16:creationId xmlns:a16="http://schemas.microsoft.com/office/drawing/2014/main" id="{BAFDFFDD-B818-51A4-0948-DE137A50502D}"/>
              </a:ext>
            </a:extLst>
          </p:cNvPr>
          <p:cNvSpPr>
            <a:spLocks noGrp="1"/>
          </p:cNvSpPr>
          <p:nvPr>
            <p:ph type="body" sz="quarter" idx="16" hasCustomPrompt="1"/>
          </p:nvPr>
        </p:nvSpPr>
        <p:spPr>
          <a:xfrm>
            <a:off x="379730" y="381000"/>
            <a:ext cx="1223645" cy="1139826"/>
          </a:xfrm>
          <a:prstGeom prst="roundRect">
            <a:avLst>
              <a:gd name="adj" fmla="val 9145"/>
            </a:avLst>
          </a:prstGeom>
          <a:blipFill dpi="0" rotWithShape="1">
            <a:blip>
              <a:extLst>
                <a:ext uri="{96DAC541-7B7A-43D3-8B79-37D633B846F1}">
                  <asvg:svgBlip xmlns:asvg="http://schemas.microsoft.com/office/drawing/2016/SVG/main" r:embed="rId3"/>
                </a:ext>
              </a:extLst>
            </a:blip>
            <a:srcRect/>
            <a:tile tx="0" ty="0" sx="100000" sy="100000" flip="none" algn="ctr"/>
          </a:blipFill>
        </p:spPr>
        <p:txBody>
          <a:bodyPr lIns="198000" tIns="54000" rIns="198000" bIns="54000" anchor="ctr">
            <a:noAutofit/>
          </a:bodyPr>
          <a:lstStyle>
            <a:lvl1pPr marL="0" indent="0">
              <a:spcBef>
                <a:spcPts val="1150"/>
              </a:spcBef>
              <a:buNone/>
              <a:defRPr sz="100" b="0">
                <a:noFill/>
                <a:latin typeface="+mj-lt"/>
              </a:defRPr>
            </a:lvl1pPr>
            <a:lvl2pPr marL="557213" indent="-196850">
              <a:defRPr sz="1300"/>
            </a:lvl2pPr>
            <a:lvl3pPr marL="717550" indent="-150813">
              <a:defRPr sz="1100"/>
            </a:lvl3pPr>
            <a:lvl4pPr marL="841375" indent="-123825">
              <a:defRPr sz="900"/>
            </a:lvl4pPr>
          </a:lstStyle>
          <a:p>
            <a:pPr lvl="0"/>
            <a:r>
              <a:rPr lang="en-GB" dirty="0"/>
              <a:t> </a:t>
            </a:r>
          </a:p>
        </p:txBody>
      </p:sp>
    </p:spTree>
    <p:extLst>
      <p:ext uri="{BB962C8B-B14F-4D97-AF65-F5344CB8AC3E}">
        <p14:creationId xmlns:p14="http://schemas.microsoft.com/office/powerpoint/2010/main" val="326513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blipFill>
          <a:blip r:embed="rId2"/>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2233613" y="1139184"/>
            <a:ext cx="8499476" cy="2461266"/>
          </a:xfrm>
          <a:prstGeom prst="rect">
            <a:avLst/>
          </a:prstGeom>
        </p:spPr>
        <p:txBody>
          <a:bodyPr anchor="b">
            <a:noAutofit/>
          </a:bodyPr>
          <a:lstStyle>
            <a:lvl1pPr algn="l">
              <a:lnSpc>
                <a:spcPct val="83000"/>
              </a:lnSpc>
              <a:spcBef>
                <a:spcPts val="0"/>
              </a:spcBef>
              <a:defRPr sz="7500" spc="-20" baseline="0">
                <a:solidFill>
                  <a:schemeClr val="tx1"/>
                </a:solidFill>
              </a:defRPr>
            </a:lvl1pPr>
          </a:lstStyle>
          <a:p>
            <a:r>
              <a:rPr lang="en-GB"/>
              <a:t>Click to edit Master title style</a:t>
            </a:r>
            <a:endParaRPr lang="en-GB"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2279650" y="3968923"/>
            <a:ext cx="7002717" cy="457026"/>
          </a:xfrm>
          <a:prstGeom prst="rect">
            <a:avLst/>
          </a:prstGeom>
        </p:spPr>
        <p:txBody>
          <a:bodyPr anchor="t">
            <a:noAutofit/>
          </a:bodyPr>
          <a:lstStyle>
            <a:lvl1pPr marL="0" indent="0" algn="l">
              <a:buNone/>
              <a:defRPr sz="300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Name and date</a:t>
            </a:r>
          </a:p>
        </p:txBody>
      </p:sp>
      <p:sp>
        <p:nvSpPr>
          <p:cNvPr id="4" name="Text Placeholder 6">
            <a:extLst>
              <a:ext uri="{FF2B5EF4-FFF2-40B4-BE49-F238E27FC236}">
                <a16:creationId xmlns:a16="http://schemas.microsoft.com/office/drawing/2014/main" id="{513D8CA8-0A10-C21B-6DCA-792D15EACEA8}"/>
              </a:ext>
            </a:extLst>
          </p:cNvPr>
          <p:cNvSpPr>
            <a:spLocks noGrp="1"/>
          </p:cNvSpPr>
          <p:nvPr>
            <p:ph type="body" sz="quarter" idx="15" hasCustomPrompt="1"/>
          </p:nvPr>
        </p:nvSpPr>
        <p:spPr>
          <a:xfrm>
            <a:off x="10167939" y="252788"/>
            <a:ext cx="1697830" cy="814613"/>
          </a:xfrm>
          <a:blipFill>
            <a:blip>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tx1"/>
                </a:solidFill>
              </a:defRPr>
            </a:lvl1pPr>
          </a:lstStyle>
          <a:p>
            <a:pPr lvl="0"/>
            <a:r>
              <a:rPr lang="en-GB" dirty="0"/>
              <a:t> </a:t>
            </a:r>
          </a:p>
        </p:txBody>
      </p:sp>
      <p:sp>
        <p:nvSpPr>
          <p:cNvPr id="11" name="Date Placeholder 10">
            <a:extLst>
              <a:ext uri="{FF2B5EF4-FFF2-40B4-BE49-F238E27FC236}">
                <a16:creationId xmlns:a16="http://schemas.microsoft.com/office/drawing/2014/main" id="{F0F74092-CDB7-3497-1B0B-2012BD49A349}"/>
              </a:ext>
            </a:extLst>
          </p:cNvPr>
          <p:cNvSpPr>
            <a:spLocks noGrp="1"/>
          </p:cNvSpPr>
          <p:nvPr>
            <p:ph type="dt" sz="half" idx="16"/>
          </p:nvPr>
        </p:nvSpPr>
        <p:spPr/>
        <p:txBody>
          <a:bodyPr/>
          <a:lstStyle>
            <a:lvl1pPr>
              <a:defRPr>
                <a:solidFill>
                  <a:schemeClr val="tx1"/>
                </a:solidFill>
              </a:defRPr>
            </a:lvl1pPr>
          </a:lstStyle>
          <a:p>
            <a:r>
              <a:rPr lang="en-GB" dirty="0"/>
              <a:t>2023.12.24</a:t>
            </a:r>
          </a:p>
        </p:txBody>
      </p:sp>
      <p:sp>
        <p:nvSpPr>
          <p:cNvPr id="12" name="Footer Placeholder 11">
            <a:extLst>
              <a:ext uri="{FF2B5EF4-FFF2-40B4-BE49-F238E27FC236}">
                <a16:creationId xmlns:a16="http://schemas.microsoft.com/office/drawing/2014/main" id="{709528A2-5D1C-D9CD-ABBD-3CDFD2F43225}"/>
              </a:ext>
            </a:extLst>
          </p:cNvPr>
          <p:cNvSpPr>
            <a:spLocks noGrp="1"/>
          </p:cNvSpPr>
          <p:nvPr>
            <p:ph type="ftr" sz="quarter" idx="17"/>
          </p:nvPr>
        </p:nvSpPr>
        <p:spPr/>
        <p:txBody>
          <a:bodyPr/>
          <a:lstStyle>
            <a:lvl1pPr>
              <a:defRPr>
                <a:solidFill>
                  <a:schemeClr val="tx1"/>
                </a:solidFill>
              </a:defRPr>
            </a:lvl1pPr>
          </a:lstStyle>
          <a:p>
            <a:r>
              <a:rPr lang="en-GB" dirty="0"/>
              <a:t>Presentation title</a:t>
            </a:r>
          </a:p>
        </p:txBody>
      </p:sp>
      <p:sp>
        <p:nvSpPr>
          <p:cNvPr id="13" name="Slide Number Placeholder 12">
            <a:extLst>
              <a:ext uri="{FF2B5EF4-FFF2-40B4-BE49-F238E27FC236}">
                <a16:creationId xmlns:a16="http://schemas.microsoft.com/office/drawing/2014/main" id="{05238D8F-C68B-CBAD-F0CB-0A03E47F597F}"/>
              </a:ext>
            </a:extLst>
          </p:cNvPr>
          <p:cNvSpPr>
            <a:spLocks noGrp="1"/>
          </p:cNvSpPr>
          <p:nvPr>
            <p:ph type="sldNum" sz="quarter" idx="18"/>
          </p:nvPr>
        </p:nvSpPr>
        <p:spPr/>
        <p:txBody>
          <a:bodyPr/>
          <a:lstStyle>
            <a:lvl1pPr>
              <a:defRPr>
                <a:solidFill>
                  <a:schemeClr val="tx1"/>
                </a:solidFill>
              </a:defRPr>
            </a:lvl1pPr>
          </a:lstStyle>
          <a:p>
            <a:fld id="{AE086683-F536-42AB-ABBC-F4803DFE8DBC}" type="slidenum">
              <a:rPr lang="en-GB" smtClean="0"/>
              <a:pPr/>
              <a:t>‹#›</a:t>
            </a:fld>
            <a:endParaRPr lang="en-GB" dirty="0"/>
          </a:p>
        </p:txBody>
      </p:sp>
      <p:sp>
        <p:nvSpPr>
          <p:cNvPr id="7" name="Platshållare för datum 3">
            <a:extLst>
              <a:ext uri="{FF2B5EF4-FFF2-40B4-BE49-F238E27FC236}">
                <a16:creationId xmlns:a16="http://schemas.microsoft.com/office/drawing/2014/main" id="{9C5B5DAE-4082-9252-8C13-475733CA1C13}"/>
              </a:ext>
            </a:extLst>
          </p:cNvPr>
          <p:cNvSpPr txBox="1">
            <a:spLocks/>
          </p:cNvSpPr>
          <p:nvPr userDrawn="1"/>
        </p:nvSpPr>
        <p:spPr>
          <a:xfrm>
            <a:off x="379412" y="6475415"/>
            <a:ext cx="2359650" cy="166053"/>
          </a:xfrm>
          <a:prstGeom prst="rect">
            <a:avLst/>
          </a:prstGeom>
        </p:spPr>
        <p:txBody>
          <a:bodyPr vert="horz" lIns="0" tIns="0" rIns="0" bIns="0" rtlCol="0" anchor="t">
            <a:noAutofit/>
          </a:bodyPr>
          <a:lstStyle>
            <a:defPPr>
              <a:defRPr lang="sv-SE"/>
            </a:defPPr>
            <a:lvl1pPr marL="0" algn="l" defTabSz="914400" rtl="0" eaLnBrk="1" latinLnBrk="0" hangingPunct="1">
              <a:defRPr sz="1000" b="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sv-SE" sz="1100" dirty="0">
                <a:solidFill>
                  <a:schemeClr val="tx1"/>
                </a:solidFill>
                <a:latin typeface="+mj-lt"/>
              </a:rPr>
              <a:t>Mölnlycke Health Care | </a:t>
            </a:r>
            <a:r>
              <a:rPr lang="sv-SE" sz="1100" dirty="0" err="1">
                <a:solidFill>
                  <a:schemeClr val="tx1"/>
                </a:solidFill>
                <a:latin typeface="+mj-lt"/>
              </a:rPr>
              <a:t>Internal</a:t>
            </a:r>
            <a:endParaRPr lang="sv-SE" sz="1100" dirty="0">
              <a:solidFill>
                <a:schemeClr val="tx1"/>
              </a:solidFill>
              <a:latin typeface="+mj-lt"/>
            </a:endParaRPr>
          </a:p>
        </p:txBody>
      </p:sp>
    </p:spTree>
    <p:extLst>
      <p:ext uri="{BB962C8B-B14F-4D97-AF65-F5344CB8AC3E}">
        <p14:creationId xmlns:p14="http://schemas.microsoft.com/office/powerpoint/2010/main" val="2997682798"/>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ize image with text light">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C669906-6A46-0E64-CB60-9A3019FF3C57}"/>
              </a:ext>
            </a:extLst>
          </p:cNvPr>
          <p:cNvSpPr>
            <a:spLocks noGrp="1" noRot="1" noMove="1" noResize="1" noEditPoints="1" noAdjustHandles="1" noChangeArrowheads="1" noChangeShapeType="1"/>
          </p:cNvSpPr>
          <p:nvPr>
            <p:ph type="pic" sz="quarter" idx="14" hasCustomPrompt="1"/>
          </p:nvPr>
        </p:nvSpPr>
        <p:spPr>
          <a:xfrm>
            <a:off x="0" y="0"/>
            <a:ext cx="12192000" cy="6858000"/>
          </a:xfrm>
        </p:spPr>
        <p:txBody>
          <a:bodyPr lIns="72000" tIns="72000"/>
          <a:lstStyle>
            <a:lvl1pPr marL="0" indent="0">
              <a:buNone/>
              <a:defRPr sz="1600">
                <a:solidFill>
                  <a:schemeClr val="tx1"/>
                </a:solidFill>
              </a:defRPr>
            </a:lvl1pPr>
          </a:lstStyle>
          <a:p>
            <a:r>
              <a:rPr lang="en-GB" dirty="0"/>
              <a:t>Drag-and-drop to insert a picture. Insert a darker image, preferably with blur behind the textbox, to make the text as readable as possible</a:t>
            </a:r>
          </a:p>
        </p:txBody>
      </p:sp>
      <p:sp>
        <p:nvSpPr>
          <p:cNvPr id="10" name="Date Placeholder 9">
            <a:extLst>
              <a:ext uri="{FF2B5EF4-FFF2-40B4-BE49-F238E27FC236}">
                <a16:creationId xmlns:a16="http://schemas.microsoft.com/office/drawing/2014/main" id="{1FDBFE6A-6498-1D2E-39A6-F7ACDCC85B81}"/>
              </a:ext>
            </a:extLst>
          </p:cNvPr>
          <p:cNvSpPr>
            <a:spLocks noGrp="1"/>
          </p:cNvSpPr>
          <p:nvPr>
            <p:ph type="dt" sz="half" idx="10"/>
          </p:nvPr>
        </p:nvSpPr>
        <p:spPr/>
        <p:txBody>
          <a:bodyPr/>
          <a:lstStyle>
            <a:lvl1pPr>
              <a:defRPr>
                <a:solidFill>
                  <a:schemeClr val="tx1"/>
                </a:solidFill>
              </a:defRPr>
            </a:lvl1pPr>
          </a:lstStyle>
          <a:p>
            <a:r>
              <a:rPr lang="en-GB" dirty="0"/>
              <a:t>2023.12.24</a:t>
            </a:r>
          </a:p>
        </p:txBody>
      </p:sp>
      <p:sp>
        <p:nvSpPr>
          <p:cNvPr id="11" name="Footer Placeholder 10">
            <a:extLst>
              <a:ext uri="{FF2B5EF4-FFF2-40B4-BE49-F238E27FC236}">
                <a16:creationId xmlns:a16="http://schemas.microsoft.com/office/drawing/2014/main" id="{45E425ED-6356-2973-104B-38ED621226FF}"/>
              </a:ext>
            </a:extLst>
          </p:cNvPr>
          <p:cNvSpPr>
            <a:spLocks noGrp="1"/>
          </p:cNvSpPr>
          <p:nvPr>
            <p:ph type="ftr" sz="quarter" idx="11"/>
          </p:nvPr>
        </p:nvSpPr>
        <p:spPr/>
        <p:txBody>
          <a:bodyPr/>
          <a:lstStyle>
            <a:lvl1pPr>
              <a:defRPr>
                <a:solidFill>
                  <a:schemeClr val="tx1"/>
                </a:solidFill>
              </a:defRPr>
            </a:lvl1pPr>
          </a:lstStyle>
          <a:p>
            <a:r>
              <a:rPr lang="en-GB" dirty="0"/>
              <a:t>Presentation title</a:t>
            </a:r>
          </a:p>
        </p:txBody>
      </p:sp>
      <p:sp>
        <p:nvSpPr>
          <p:cNvPr id="12" name="Slide Number Placeholder 11">
            <a:extLst>
              <a:ext uri="{FF2B5EF4-FFF2-40B4-BE49-F238E27FC236}">
                <a16:creationId xmlns:a16="http://schemas.microsoft.com/office/drawing/2014/main" id="{4F3BB49A-D9A1-80AC-51E7-4167A079C30D}"/>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en-GB" smtClean="0"/>
              <a:pPr/>
              <a:t>‹#›</a:t>
            </a:fld>
            <a:endParaRPr lang="en-GB" dirty="0"/>
          </a:p>
        </p:txBody>
      </p:sp>
      <p:sp>
        <p:nvSpPr>
          <p:cNvPr id="6" name="Text Placeholder 10">
            <a:extLst>
              <a:ext uri="{FF2B5EF4-FFF2-40B4-BE49-F238E27FC236}">
                <a16:creationId xmlns:a16="http://schemas.microsoft.com/office/drawing/2014/main" id="{8E438A0D-1347-1691-954D-005A3F877566}"/>
              </a:ext>
            </a:extLst>
          </p:cNvPr>
          <p:cNvSpPr>
            <a:spLocks noGrp="1"/>
          </p:cNvSpPr>
          <p:nvPr>
            <p:ph type="body" sz="quarter" idx="13" hasCustomPrompt="1"/>
          </p:nvPr>
        </p:nvSpPr>
        <p:spPr>
          <a:xfrm>
            <a:off x="1735455" y="381000"/>
            <a:ext cx="3693795" cy="1139826"/>
          </a:xfrm>
          <a:prstGeom prst="roundRect">
            <a:avLst>
              <a:gd name="adj" fmla="val 6359"/>
            </a:avLst>
          </a:prstGeom>
          <a:solidFill>
            <a:schemeClr val="bg1"/>
          </a:solidFill>
        </p:spPr>
        <p:txBody>
          <a:bodyPr lIns="198000" tIns="54000" rIns="198000" bIns="54000" anchor="ctr">
            <a:noAutofit/>
          </a:bodyPr>
          <a:lstStyle>
            <a:lvl1pPr marL="0" indent="0">
              <a:spcBef>
                <a:spcPts val="1150"/>
              </a:spcBef>
              <a:buNone/>
              <a:defRPr sz="1300" b="0" baseline="0">
                <a:solidFill>
                  <a:schemeClr val="tx1"/>
                </a:solidFill>
                <a:latin typeface="+mj-lt"/>
              </a:defRPr>
            </a:lvl1pPr>
            <a:lvl2pPr marL="557213" indent="-196850">
              <a:defRPr sz="1300"/>
            </a:lvl2pPr>
            <a:lvl3pPr marL="717550" indent="-150813">
              <a:defRPr sz="1100"/>
            </a:lvl3pPr>
            <a:lvl4pPr marL="841375" indent="-123825">
              <a:defRPr sz="900"/>
            </a:lvl4pPr>
          </a:lstStyle>
          <a:p>
            <a:pPr lvl="0"/>
            <a:r>
              <a:rPr lang="en-GB" dirty="0"/>
              <a:t>Click to add text</a:t>
            </a:r>
          </a:p>
        </p:txBody>
      </p:sp>
      <p:sp>
        <p:nvSpPr>
          <p:cNvPr id="9" name="Text Placeholder 10">
            <a:extLst>
              <a:ext uri="{FF2B5EF4-FFF2-40B4-BE49-F238E27FC236}">
                <a16:creationId xmlns:a16="http://schemas.microsoft.com/office/drawing/2014/main" id="{BAFDFFDD-B818-51A4-0948-DE137A50502D}"/>
              </a:ext>
            </a:extLst>
          </p:cNvPr>
          <p:cNvSpPr>
            <a:spLocks noGrp="1"/>
          </p:cNvSpPr>
          <p:nvPr>
            <p:ph type="body" sz="quarter" idx="16" hasCustomPrompt="1"/>
          </p:nvPr>
        </p:nvSpPr>
        <p:spPr>
          <a:xfrm>
            <a:off x="379730" y="381000"/>
            <a:ext cx="1223645" cy="1139826"/>
          </a:xfrm>
          <a:prstGeom prst="roundRect">
            <a:avLst>
              <a:gd name="adj" fmla="val 9145"/>
            </a:avLst>
          </a:prstGeom>
          <a:blipFill dpi="0" rotWithShape="1">
            <a:blip>
              <a:extLst>
                <a:ext uri="{96DAC541-7B7A-43D3-8B79-37D633B846F1}">
                  <asvg:svgBlip xmlns:asvg="http://schemas.microsoft.com/office/drawing/2016/SVG/main" r:embed="rId2"/>
                </a:ext>
              </a:extLst>
            </a:blip>
            <a:srcRect/>
            <a:tile tx="0" ty="0" sx="100000" sy="100000" flip="none" algn="ctr"/>
          </a:blipFill>
        </p:spPr>
        <p:txBody>
          <a:bodyPr lIns="198000" tIns="54000" rIns="198000" bIns="54000" anchor="ctr">
            <a:noAutofit/>
          </a:bodyPr>
          <a:lstStyle>
            <a:lvl1pPr marL="0" indent="0">
              <a:spcBef>
                <a:spcPts val="1150"/>
              </a:spcBef>
              <a:buNone/>
              <a:defRPr sz="100" b="0">
                <a:noFill/>
                <a:latin typeface="+mj-lt"/>
              </a:defRPr>
            </a:lvl1pPr>
            <a:lvl2pPr marL="557213" indent="-196850">
              <a:defRPr sz="1300"/>
            </a:lvl2pPr>
            <a:lvl3pPr marL="717550" indent="-150813">
              <a:defRPr sz="1100"/>
            </a:lvl3pPr>
            <a:lvl4pPr marL="841375" indent="-123825">
              <a:defRPr sz="900"/>
            </a:lvl4pPr>
          </a:lstStyle>
          <a:p>
            <a:pPr lvl="0"/>
            <a:r>
              <a:rPr lang="en-GB" dirty="0"/>
              <a:t> </a:t>
            </a:r>
          </a:p>
        </p:txBody>
      </p:sp>
      <p:sp>
        <p:nvSpPr>
          <p:cNvPr id="2" name="Text Placeholder 6">
            <a:extLst>
              <a:ext uri="{FF2B5EF4-FFF2-40B4-BE49-F238E27FC236}">
                <a16:creationId xmlns:a16="http://schemas.microsoft.com/office/drawing/2014/main" id="{2F9302B2-08D2-AA06-2DB3-24B6ECD17263}"/>
              </a:ext>
            </a:extLst>
          </p:cNvPr>
          <p:cNvSpPr>
            <a:spLocks noGrp="1"/>
          </p:cNvSpPr>
          <p:nvPr>
            <p:ph type="body" sz="quarter" idx="15" hasCustomPrompt="1"/>
          </p:nvPr>
        </p:nvSpPr>
        <p:spPr>
          <a:xfrm>
            <a:off x="10834690" y="251556"/>
            <a:ext cx="1009649" cy="484250"/>
          </a:xfrm>
          <a:blipFill>
            <a:blip>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tx1"/>
                </a:solidFill>
              </a:defRPr>
            </a:lvl1pPr>
          </a:lstStyle>
          <a:p>
            <a:pPr lvl="0"/>
            <a:r>
              <a:rPr lang="en-GB" dirty="0"/>
              <a:t> </a:t>
            </a:r>
          </a:p>
        </p:txBody>
      </p:sp>
    </p:spTree>
    <p:extLst>
      <p:ext uri="{BB962C8B-B14F-4D97-AF65-F5344CB8AC3E}">
        <p14:creationId xmlns:p14="http://schemas.microsoft.com/office/powerpoint/2010/main" val="3528525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ored block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DA5220B-1D27-FFCC-9C88-611E72857056}"/>
              </a:ext>
            </a:extLst>
          </p:cNvPr>
          <p:cNvSpPr>
            <a:spLocks noGrp="1"/>
          </p:cNvSpPr>
          <p:nvPr>
            <p:ph type="body" sz="quarter" idx="13" hasCustomPrompt="1"/>
          </p:nvPr>
        </p:nvSpPr>
        <p:spPr>
          <a:xfrm>
            <a:off x="377825" y="1269206"/>
            <a:ext cx="5654676" cy="4574382"/>
          </a:xfrm>
          <a:prstGeom prst="roundRect">
            <a:avLst>
              <a:gd name="adj" fmla="val 3448"/>
            </a:avLst>
          </a:prstGeom>
          <a:solidFill>
            <a:schemeClr val="bg2"/>
          </a:solidFill>
        </p:spPr>
        <p:txBody>
          <a:bodyPr lIns="216000" tIns="198000" rIns="198000"/>
          <a:lstStyle>
            <a:lvl1pPr marL="0" indent="0">
              <a:lnSpc>
                <a:spcPct val="100000"/>
              </a:lnSpc>
              <a:spcBef>
                <a:spcPts val="2000"/>
              </a:spcBef>
              <a:buNone/>
              <a:defRPr sz="2100" spc="-50">
                <a:solidFill>
                  <a:schemeClr val="tx1"/>
                </a:solidFill>
              </a:defRPr>
            </a:lvl1pPr>
          </a:lstStyle>
          <a:p>
            <a:pPr lvl="0"/>
            <a:r>
              <a:rPr lang="en-GB" dirty="0"/>
              <a:t>##</a:t>
            </a:r>
          </a:p>
        </p:txBody>
      </p:sp>
      <p:sp>
        <p:nvSpPr>
          <p:cNvPr id="10" name="Text Placeholder 8">
            <a:extLst>
              <a:ext uri="{FF2B5EF4-FFF2-40B4-BE49-F238E27FC236}">
                <a16:creationId xmlns:a16="http://schemas.microsoft.com/office/drawing/2014/main" id="{FB563437-504E-A76C-58C7-8F258FCBF10B}"/>
              </a:ext>
            </a:extLst>
          </p:cNvPr>
          <p:cNvSpPr>
            <a:spLocks noGrp="1"/>
          </p:cNvSpPr>
          <p:nvPr>
            <p:ph type="body" sz="quarter" idx="14" hasCustomPrompt="1"/>
          </p:nvPr>
        </p:nvSpPr>
        <p:spPr>
          <a:xfrm>
            <a:off x="6157912" y="1269206"/>
            <a:ext cx="5654676" cy="4574382"/>
          </a:xfrm>
          <a:prstGeom prst="roundRect">
            <a:avLst>
              <a:gd name="adj" fmla="val 3448"/>
            </a:avLst>
          </a:prstGeom>
          <a:solidFill>
            <a:schemeClr val="accent2"/>
          </a:solidFill>
        </p:spPr>
        <p:txBody>
          <a:bodyPr lIns="216000" tIns="198000" rIns="198000"/>
          <a:lstStyle>
            <a:lvl1pPr marL="0" indent="0">
              <a:lnSpc>
                <a:spcPct val="100000"/>
              </a:lnSpc>
              <a:spcBef>
                <a:spcPts val="2000"/>
              </a:spcBef>
              <a:buNone/>
              <a:defRPr sz="2100" spc="-50">
                <a:solidFill>
                  <a:schemeClr val="bg1"/>
                </a:solidFill>
              </a:defRPr>
            </a:lvl1pPr>
          </a:lstStyle>
          <a:p>
            <a:pPr lvl="0"/>
            <a:r>
              <a:rPr lang="en-GB" dirty="0"/>
              <a:t>##</a:t>
            </a:r>
          </a:p>
        </p:txBody>
      </p:sp>
      <p:sp>
        <p:nvSpPr>
          <p:cNvPr id="2" name="Title 1">
            <a:extLst>
              <a:ext uri="{FF2B5EF4-FFF2-40B4-BE49-F238E27FC236}">
                <a16:creationId xmlns:a16="http://schemas.microsoft.com/office/drawing/2014/main" id="{F49C3FCE-07A5-C39C-BB56-D76BA0B5742E}"/>
              </a:ext>
            </a:extLst>
          </p:cNvPr>
          <p:cNvSpPr>
            <a:spLocks noGrp="1"/>
          </p:cNvSpPr>
          <p:nvPr>
            <p:ph type="title"/>
          </p:nvPr>
        </p:nvSpPr>
        <p:spPr>
          <a:xfrm>
            <a:off x="354804" y="448469"/>
            <a:ext cx="9532146" cy="612775"/>
          </a:xfrm>
        </p:spPr>
        <p:txBody>
          <a:bodyPr/>
          <a:lstStyle>
            <a:lvl1pPr>
              <a:defRPr>
                <a:solidFill>
                  <a:schemeClr val="accent1"/>
                </a:solidFill>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31A3ED27-1971-D0F4-D505-AA73904BA2EE}"/>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5AC571EA-73C5-DA84-CF12-CFD2B6C808D1}"/>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E19A0C91-2154-4802-C0C7-1527D74D7FDF}"/>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12" name="Text Placeholder 10">
            <a:extLst>
              <a:ext uri="{FF2B5EF4-FFF2-40B4-BE49-F238E27FC236}">
                <a16:creationId xmlns:a16="http://schemas.microsoft.com/office/drawing/2014/main" id="{A72B4AF8-B5AD-1758-B72B-2225E4DA8637}"/>
              </a:ext>
            </a:extLst>
          </p:cNvPr>
          <p:cNvSpPr>
            <a:spLocks noGrp="1"/>
          </p:cNvSpPr>
          <p:nvPr>
            <p:ph type="body" sz="quarter" idx="16"/>
          </p:nvPr>
        </p:nvSpPr>
        <p:spPr>
          <a:xfrm>
            <a:off x="635793" y="4914899"/>
            <a:ext cx="4434681" cy="673895"/>
          </a:xfrm>
        </p:spPr>
        <p:txBody>
          <a:bodyPr anchor="t">
            <a:noAutofit/>
          </a:bodyPr>
          <a:lstStyle>
            <a:lvl1pPr marL="0" indent="0">
              <a:lnSpc>
                <a:spcPct val="100000"/>
              </a:lnSpc>
              <a:spcBef>
                <a:spcPts val="1150"/>
              </a:spcBef>
              <a:buNone/>
              <a:defRPr sz="1300" b="0" spc="-20" baseline="0">
                <a:solidFill>
                  <a:schemeClr val="tx1"/>
                </a:solidFill>
                <a:latin typeface="+mj-lt"/>
              </a:defRPr>
            </a:lvl1pPr>
            <a:lvl2pPr marL="557213" indent="-196850">
              <a:defRPr sz="1300"/>
            </a:lvl2pPr>
            <a:lvl3pPr marL="717550" indent="-150813">
              <a:defRPr sz="1100"/>
            </a:lvl3pPr>
            <a:lvl4pPr marL="841375" indent="-123825">
              <a:defRPr sz="900"/>
            </a:lvl4pPr>
          </a:lstStyle>
          <a:p>
            <a:pPr lvl="0"/>
            <a:r>
              <a:rPr lang="en-GB"/>
              <a:t>Click to edit Master text styles</a:t>
            </a:r>
          </a:p>
        </p:txBody>
      </p:sp>
      <p:sp>
        <p:nvSpPr>
          <p:cNvPr id="13" name="Text Placeholder 10">
            <a:extLst>
              <a:ext uri="{FF2B5EF4-FFF2-40B4-BE49-F238E27FC236}">
                <a16:creationId xmlns:a16="http://schemas.microsoft.com/office/drawing/2014/main" id="{BF232510-ACBF-EB9C-94A3-F44AC392D027}"/>
              </a:ext>
            </a:extLst>
          </p:cNvPr>
          <p:cNvSpPr>
            <a:spLocks noGrp="1"/>
          </p:cNvSpPr>
          <p:nvPr>
            <p:ph type="body" sz="quarter" idx="17"/>
          </p:nvPr>
        </p:nvSpPr>
        <p:spPr>
          <a:xfrm>
            <a:off x="6446044" y="4914899"/>
            <a:ext cx="4351420" cy="673895"/>
          </a:xfrm>
        </p:spPr>
        <p:txBody>
          <a:bodyPr anchor="t">
            <a:noAutofit/>
          </a:bodyPr>
          <a:lstStyle>
            <a:lvl1pPr marL="0" indent="0">
              <a:lnSpc>
                <a:spcPct val="100000"/>
              </a:lnSpc>
              <a:spcBef>
                <a:spcPts val="1150"/>
              </a:spcBef>
              <a:buNone/>
              <a:defRPr sz="1300" b="0" spc="-20" baseline="0">
                <a:solidFill>
                  <a:schemeClr val="bg1"/>
                </a:solidFill>
                <a:latin typeface="+mj-lt"/>
              </a:defRPr>
            </a:lvl1pPr>
            <a:lvl2pPr marL="557213" indent="-196850">
              <a:defRPr sz="1300"/>
            </a:lvl2pPr>
            <a:lvl3pPr marL="717550" indent="-150813">
              <a:defRPr sz="1100"/>
            </a:lvl3pPr>
            <a:lvl4pPr marL="841375" indent="-123825">
              <a:defRPr sz="900"/>
            </a:lvl4pPr>
          </a:lstStyle>
          <a:p>
            <a:pPr lvl="0"/>
            <a:r>
              <a:rPr lang="en-GB"/>
              <a:t>Click to edit Master text styles</a:t>
            </a:r>
          </a:p>
        </p:txBody>
      </p:sp>
      <p:sp>
        <p:nvSpPr>
          <p:cNvPr id="16" name="Text Placeholder 15">
            <a:extLst>
              <a:ext uri="{FF2B5EF4-FFF2-40B4-BE49-F238E27FC236}">
                <a16:creationId xmlns:a16="http://schemas.microsoft.com/office/drawing/2014/main" id="{5ED917FB-608A-6A3B-83A7-950BB28A747E}"/>
              </a:ext>
            </a:extLst>
          </p:cNvPr>
          <p:cNvSpPr>
            <a:spLocks noGrp="1"/>
          </p:cNvSpPr>
          <p:nvPr>
            <p:ph type="body" sz="quarter" idx="19" hasCustomPrompt="1"/>
          </p:nvPr>
        </p:nvSpPr>
        <p:spPr>
          <a:xfrm>
            <a:off x="635793" y="4495004"/>
            <a:ext cx="4434681" cy="333375"/>
          </a:xfrm>
        </p:spPr>
        <p:txBody>
          <a:bodyPr/>
          <a:lstStyle>
            <a:lvl1pPr marL="0" indent="0">
              <a:lnSpc>
                <a:spcPct val="100000"/>
              </a:lnSpc>
              <a:spcBef>
                <a:spcPts val="2000"/>
              </a:spcBef>
              <a:buNone/>
              <a:defRPr sz="2000" spc="0">
                <a:solidFill>
                  <a:schemeClr val="tx1"/>
                </a:solidFill>
              </a:defRPr>
            </a:lvl1pPr>
          </a:lstStyle>
          <a:p>
            <a:pPr lvl="0"/>
            <a:r>
              <a:rPr lang="en-GB" dirty="0"/>
              <a:t>H4 heading</a:t>
            </a:r>
          </a:p>
        </p:txBody>
      </p:sp>
      <p:sp>
        <p:nvSpPr>
          <p:cNvPr id="18" name="Text Placeholder 15">
            <a:extLst>
              <a:ext uri="{FF2B5EF4-FFF2-40B4-BE49-F238E27FC236}">
                <a16:creationId xmlns:a16="http://schemas.microsoft.com/office/drawing/2014/main" id="{A91C02DC-F3D4-24EA-D467-C4B3E96938DE}"/>
              </a:ext>
            </a:extLst>
          </p:cNvPr>
          <p:cNvSpPr>
            <a:spLocks noGrp="1"/>
          </p:cNvSpPr>
          <p:nvPr>
            <p:ph type="body" sz="quarter" idx="20" hasCustomPrompt="1"/>
          </p:nvPr>
        </p:nvSpPr>
        <p:spPr>
          <a:xfrm>
            <a:off x="6446044" y="4495004"/>
            <a:ext cx="4351420" cy="333375"/>
          </a:xfrm>
        </p:spPr>
        <p:txBody>
          <a:bodyPr/>
          <a:lstStyle>
            <a:lvl1pPr marL="0" indent="0">
              <a:lnSpc>
                <a:spcPct val="100000"/>
              </a:lnSpc>
              <a:spcBef>
                <a:spcPts val="2000"/>
              </a:spcBef>
              <a:buNone/>
              <a:defRPr sz="2000" spc="0">
                <a:solidFill>
                  <a:schemeClr val="bg1"/>
                </a:solidFill>
              </a:defRPr>
            </a:lvl1pPr>
          </a:lstStyle>
          <a:p>
            <a:pPr lvl="0"/>
            <a:r>
              <a:rPr lang="en-GB" dirty="0"/>
              <a:t>H4 heading</a:t>
            </a:r>
          </a:p>
        </p:txBody>
      </p:sp>
    </p:spTree>
    <p:extLst>
      <p:ext uri="{BB962C8B-B14F-4D97-AF65-F5344CB8AC3E}">
        <p14:creationId xmlns:p14="http://schemas.microsoft.com/office/powerpoint/2010/main" val="193735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ored blocks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DA5220B-1D27-FFCC-9C88-611E72857056}"/>
              </a:ext>
            </a:extLst>
          </p:cNvPr>
          <p:cNvSpPr>
            <a:spLocks noGrp="1"/>
          </p:cNvSpPr>
          <p:nvPr>
            <p:ph type="body" sz="quarter" idx="13" hasCustomPrompt="1"/>
          </p:nvPr>
        </p:nvSpPr>
        <p:spPr>
          <a:xfrm>
            <a:off x="377825" y="1269206"/>
            <a:ext cx="5654676" cy="4574382"/>
          </a:xfrm>
          <a:prstGeom prst="roundRect">
            <a:avLst>
              <a:gd name="adj" fmla="val 3448"/>
            </a:avLst>
          </a:prstGeom>
          <a:solidFill>
            <a:schemeClr val="tx1"/>
          </a:solidFill>
        </p:spPr>
        <p:txBody>
          <a:bodyPr lIns="216000" tIns="198000" rIns="198000"/>
          <a:lstStyle>
            <a:lvl1pPr marL="0" indent="0">
              <a:lnSpc>
                <a:spcPct val="100000"/>
              </a:lnSpc>
              <a:spcBef>
                <a:spcPts val="2000"/>
              </a:spcBef>
              <a:buNone/>
              <a:defRPr sz="2100" spc="-50">
                <a:solidFill>
                  <a:schemeClr val="bg1"/>
                </a:solidFill>
              </a:defRPr>
            </a:lvl1pPr>
          </a:lstStyle>
          <a:p>
            <a:pPr lvl="0"/>
            <a:r>
              <a:rPr lang="en-GB" dirty="0"/>
              <a:t>##</a:t>
            </a:r>
          </a:p>
        </p:txBody>
      </p:sp>
      <p:sp>
        <p:nvSpPr>
          <p:cNvPr id="10" name="Text Placeholder 8">
            <a:extLst>
              <a:ext uri="{FF2B5EF4-FFF2-40B4-BE49-F238E27FC236}">
                <a16:creationId xmlns:a16="http://schemas.microsoft.com/office/drawing/2014/main" id="{FB563437-504E-A76C-58C7-8F258FCBF10B}"/>
              </a:ext>
            </a:extLst>
          </p:cNvPr>
          <p:cNvSpPr>
            <a:spLocks noGrp="1"/>
          </p:cNvSpPr>
          <p:nvPr>
            <p:ph type="body" sz="quarter" idx="14" hasCustomPrompt="1"/>
          </p:nvPr>
        </p:nvSpPr>
        <p:spPr>
          <a:xfrm>
            <a:off x="6157912" y="1269206"/>
            <a:ext cx="5654676" cy="4574382"/>
          </a:xfrm>
          <a:prstGeom prst="roundRect">
            <a:avLst>
              <a:gd name="adj" fmla="val 3448"/>
            </a:avLst>
          </a:prstGeom>
          <a:solidFill>
            <a:schemeClr val="accent4"/>
          </a:solidFill>
        </p:spPr>
        <p:txBody>
          <a:bodyPr lIns="216000" tIns="198000" rIns="198000"/>
          <a:lstStyle>
            <a:lvl1pPr marL="0" indent="0">
              <a:lnSpc>
                <a:spcPct val="100000"/>
              </a:lnSpc>
              <a:spcBef>
                <a:spcPts val="2000"/>
              </a:spcBef>
              <a:buNone/>
              <a:defRPr sz="2100" spc="-50">
                <a:solidFill>
                  <a:schemeClr val="bg1"/>
                </a:solidFill>
              </a:defRPr>
            </a:lvl1pPr>
          </a:lstStyle>
          <a:p>
            <a:pPr lvl="0"/>
            <a:r>
              <a:rPr lang="en-GB" dirty="0"/>
              <a:t>##</a:t>
            </a:r>
          </a:p>
        </p:txBody>
      </p:sp>
      <p:sp>
        <p:nvSpPr>
          <p:cNvPr id="2" name="Title 1">
            <a:extLst>
              <a:ext uri="{FF2B5EF4-FFF2-40B4-BE49-F238E27FC236}">
                <a16:creationId xmlns:a16="http://schemas.microsoft.com/office/drawing/2014/main" id="{F49C3FCE-07A5-C39C-BB56-D76BA0B5742E}"/>
              </a:ext>
            </a:extLst>
          </p:cNvPr>
          <p:cNvSpPr>
            <a:spLocks noGrp="1"/>
          </p:cNvSpPr>
          <p:nvPr>
            <p:ph type="title"/>
          </p:nvPr>
        </p:nvSpPr>
        <p:spPr>
          <a:xfrm>
            <a:off x="354804" y="448469"/>
            <a:ext cx="11457784" cy="612775"/>
          </a:xfrm>
        </p:spPr>
        <p:txBody>
          <a:bodyPr/>
          <a:lstStyle>
            <a:lvl1pPr>
              <a:defRPr>
                <a:solidFill>
                  <a:schemeClr val="tx1"/>
                </a:solidFill>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31A3ED27-1971-D0F4-D505-AA73904BA2EE}"/>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5AC571EA-73C5-DA84-CF12-CFD2B6C808D1}"/>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E19A0C91-2154-4802-C0C7-1527D74D7FDF}"/>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12" name="Text Placeholder 10">
            <a:extLst>
              <a:ext uri="{FF2B5EF4-FFF2-40B4-BE49-F238E27FC236}">
                <a16:creationId xmlns:a16="http://schemas.microsoft.com/office/drawing/2014/main" id="{A72B4AF8-B5AD-1758-B72B-2225E4DA8637}"/>
              </a:ext>
            </a:extLst>
          </p:cNvPr>
          <p:cNvSpPr>
            <a:spLocks noGrp="1"/>
          </p:cNvSpPr>
          <p:nvPr>
            <p:ph type="body" sz="quarter" idx="16"/>
          </p:nvPr>
        </p:nvSpPr>
        <p:spPr>
          <a:xfrm>
            <a:off x="635793" y="4914899"/>
            <a:ext cx="4434681" cy="673895"/>
          </a:xfrm>
        </p:spPr>
        <p:txBody>
          <a:bodyPr anchor="t">
            <a:noAutofit/>
          </a:bodyPr>
          <a:lstStyle>
            <a:lvl1pPr marL="0" indent="0">
              <a:lnSpc>
                <a:spcPct val="100000"/>
              </a:lnSpc>
              <a:spcBef>
                <a:spcPts val="1150"/>
              </a:spcBef>
              <a:buNone/>
              <a:defRPr sz="1300" b="0" spc="-20" baseline="0">
                <a:solidFill>
                  <a:schemeClr val="bg1"/>
                </a:solidFill>
                <a:latin typeface="+mj-lt"/>
              </a:defRPr>
            </a:lvl1pPr>
            <a:lvl2pPr marL="557213" indent="-196850">
              <a:defRPr sz="1300"/>
            </a:lvl2pPr>
            <a:lvl3pPr marL="717550" indent="-150813">
              <a:defRPr sz="1100"/>
            </a:lvl3pPr>
            <a:lvl4pPr marL="841375" indent="-123825">
              <a:defRPr sz="900"/>
            </a:lvl4pPr>
          </a:lstStyle>
          <a:p>
            <a:pPr lvl="0"/>
            <a:r>
              <a:rPr lang="en-GB"/>
              <a:t>Click to edit Master text styles</a:t>
            </a:r>
          </a:p>
        </p:txBody>
      </p:sp>
      <p:sp>
        <p:nvSpPr>
          <p:cNvPr id="13" name="Text Placeholder 10">
            <a:extLst>
              <a:ext uri="{FF2B5EF4-FFF2-40B4-BE49-F238E27FC236}">
                <a16:creationId xmlns:a16="http://schemas.microsoft.com/office/drawing/2014/main" id="{BF232510-ACBF-EB9C-94A3-F44AC392D027}"/>
              </a:ext>
            </a:extLst>
          </p:cNvPr>
          <p:cNvSpPr>
            <a:spLocks noGrp="1"/>
          </p:cNvSpPr>
          <p:nvPr>
            <p:ph type="body" sz="quarter" idx="17"/>
          </p:nvPr>
        </p:nvSpPr>
        <p:spPr>
          <a:xfrm>
            <a:off x="6446044" y="4914899"/>
            <a:ext cx="4351420" cy="673895"/>
          </a:xfrm>
        </p:spPr>
        <p:txBody>
          <a:bodyPr anchor="t">
            <a:noAutofit/>
          </a:bodyPr>
          <a:lstStyle>
            <a:lvl1pPr marL="0" indent="0">
              <a:lnSpc>
                <a:spcPct val="100000"/>
              </a:lnSpc>
              <a:spcBef>
                <a:spcPts val="1150"/>
              </a:spcBef>
              <a:buNone/>
              <a:defRPr sz="1300" b="0" spc="-20" baseline="0">
                <a:solidFill>
                  <a:schemeClr val="bg1"/>
                </a:solidFill>
                <a:latin typeface="+mj-lt"/>
              </a:defRPr>
            </a:lvl1pPr>
            <a:lvl2pPr marL="557213" indent="-196850">
              <a:defRPr sz="1300"/>
            </a:lvl2pPr>
            <a:lvl3pPr marL="717550" indent="-150813">
              <a:defRPr sz="1100"/>
            </a:lvl3pPr>
            <a:lvl4pPr marL="841375" indent="-123825">
              <a:defRPr sz="900"/>
            </a:lvl4pPr>
          </a:lstStyle>
          <a:p>
            <a:pPr lvl="0"/>
            <a:r>
              <a:rPr lang="en-GB"/>
              <a:t>Click to edit Master text styles</a:t>
            </a:r>
          </a:p>
        </p:txBody>
      </p:sp>
      <p:sp>
        <p:nvSpPr>
          <p:cNvPr id="16" name="Text Placeholder 15">
            <a:extLst>
              <a:ext uri="{FF2B5EF4-FFF2-40B4-BE49-F238E27FC236}">
                <a16:creationId xmlns:a16="http://schemas.microsoft.com/office/drawing/2014/main" id="{5ED917FB-608A-6A3B-83A7-950BB28A747E}"/>
              </a:ext>
            </a:extLst>
          </p:cNvPr>
          <p:cNvSpPr>
            <a:spLocks noGrp="1"/>
          </p:cNvSpPr>
          <p:nvPr>
            <p:ph type="body" sz="quarter" idx="19" hasCustomPrompt="1"/>
          </p:nvPr>
        </p:nvSpPr>
        <p:spPr>
          <a:xfrm>
            <a:off x="635793" y="4495004"/>
            <a:ext cx="4434681" cy="333375"/>
          </a:xfrm>
        </p:spPr>
        <p:txBody>
          <a:bodyPr/>
          <a:lstStyle>
            <a:lvl1pPr marL="0" indent="0">
              <a:lnSpc>
                <a:spcPct val="100000"/>
              </a:lnSpc>
              <a:spcBef>
                <a:spcPts val="2000"/>
              </a:spcBef>
              <a:buNone/>
              <a:defRPr sz="2000" spc="0">
                <a:solidFill>
                  <a:schemeClr val="bg1"/>
                </a:solidFill>
              </a:defRPr>
            </a:lvl1pPr>
          </a:lstStyle>
          <a:p>
            <a:pPr lvl="0"/>
            <a:r>
              <a:rPr lang="en-GB" dirty="0"/>
              <a:t>H4 heading</a:t>
            </a:r>
          </a:p>
        </p:txBody>
      </p:sp>
      <p:sp>
        <p:nvSpPr>
          <p:cNvPr id="18" name="Text Placeholder 15">
            <a:extLst>
              <a:ext uri="{FF2B5EF4-FFF2-40B4-BE49-F238E27FC236}">
                <a16:creationId xmlns:a16="http://schemas.microsoft.com/office/drawing/2014/main" id="{A91C02DC-F3D4-24EA-D467-C4B3E96938DE}"/>
              </a:ext>
            </a:extLst>
          </p:cNvPr>
          <p:cNvSpPr>
            <a:spLocks noGrp="1"/>
          </p:cNvSpPr>
          <p:nvPr>
            <p:ph type="body" sz="quarter" idx="20" hasCustomPrompt="1"/>
          </p:nvPr>
        </p:nvSpPr>
        <p:spPr>
          <a:xfrm>
            <a:off x="6446044" y="4495004"/>
            <a:ext cx="4351420" cy="333375"/>
          </a:xfrm>
        </p:spPr>
        <p:txBody>
          <a:bodyPr/>
          <a:lstStyle>
            <a:lvl1pPr marL="0" indent="0">
              <a:lnSpc>
                <a:spcPct val="100000"/>
              </a:lnSpc>
              <a:spcBef>
                <a:spcPts val="2000"/>
              </a:spcBef>
              <a:buNone/>
              <a:defRPr sz="2000" spc="0">
                <a:solidFill>
                  <a:schemeClr val="bg1"/>
                </a:solidFill>
              </a:defRPr>
            </a:lvl1pPr>
          </a:lstStyle>
          <a:p>
            <a:pPr lvl="0"/>
            <a:r>
              <a:rPr lang="en-GB" dirty="0"/>
              <a:t>H4 heading</a:t>
            </a:r>
          </a:p>
        </p:txBody>
      </p:sp>
    </p:spTree>
    <p:extLst>
      <p:ext uri="{BB962C8B-B14F-4D97-AF65-F5344CB8AC3E}">
        <p14:creationId xmlns:p14="http://schemas.microsoft.com/office/powerpoint/2010/main" val="204895353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ored block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DA5220B-1D27-FFCC-9C88-611E72857056}"/>
              </a:ext>
            </a:extLst>
          </p:cNvPr>
          <p:cNvSpPr>
            <a:spLocks noGrp="1"/>
          </p:cNvSpPr>
          <p:nvPr>
            <p:ph type="body" sz="quarter" idx="13" hasCustomPrompt="1"/>
          </p:nvPr>
        </p:nvSpPr>
        <p:spPr>
          <a:xfrm>
            <a:off x="377825" y="1269206"/>
            <a:ext cx="3729038" cy="4574382"/>
          </a:xfrm>
          <a:prstGeom prst="roundRect">
            <a:avLst>
              <a:gd name="adj" fmla="val 3448"/>
            </a:avLst>
          </a:prstGeom>
          <a:solidFill>
            <a:schemeClr val="accent1"/>
          </a:solidFill>
        </p:spPr>
        <p:txBody>
          <a:bodyPr lIns="216000" tIns="198000" rIns="198000"/>
          <a:lstStyle>
            <a:lvl1pPr marL="0" indent="0">
              <a:lnSpc>
                <a:spcPct val="100000"/>
              </a:lnSpc>
              <a:spcBef>
                <a:spcPts val="2000"/>
              </a:spcBef>
              <a:buNone/>
              <a:defRPr sz="2100" spc="-50">
                <a:solidFill>
                  <a:schemeClr val="bg1"/>
                </a:solidFill>
              </a:defRPr>
            </a:lvl1pPr>
          </a:lstStyle>
          <a:p>
            <a:pPr lvl="0"/>
            <a:r>
              <a:rPr lang="en-GB" dirty="0"/>
              <a:t>##</a:t>
            </a:r>
          </a:p>
        </p:txBody>
      </p:sp>
      <p:sp>
        <p:nvSpPr>
          <p:cNvPr id="10" name="Text Placeholder 8">
            <a:extLst>
              <a:ext uri="{FF2B5EF4-FFF2-40B4-BE49-F238E27FC236}">
                <a16:creationId xmlns:a16="http://schemas.microsoft.com/office/drawing/2014/main" id="{FB563437-504E-A76C-58C7-8F258FCBF10B}"/>
              </a:ext>
            </a:extLst>
          </p:cNvPr>
          <p:cNvSpPr>
            <a:spLocks noGrp="1"/>
          </p:cNvSpPr>
          <p:nvPr>
            <p:ph type="body" sz="quarter" idx="14" hasCustomPrompt="1"/>
          </p:nvPr>
        </p:nvSpPr>
        <p:spPr>
          <a:xfrm>
            <a:off x="4231481" y="1269206"/>
            <a:ext cx="3729038" cy="4574382"/>
          </a:xfrm>
          <a:prstGeom prst="roundRect">
            <a:avLst>
              <a:gd name="adj" fmla="val 3448"/>
            </a:avLst>
          </a:prstGeom>
          <a:solidFill>
            <a:schemeClr val="bg2"/>
          </a:solidFill>
        </p:spPr>
        <p:txBody>
          <a:bodyPr lIns="216000" tIns="198000" rIns="198000"/>
          <a:lstStyle>
            <a:lvl1pPr marL="0" indent="0">
              <a:lnSpc>
                <a:spcPct val="100000"/>
              </a:lnSpc>
              <a:spcBef>
                <a:spcPts val="2000"/>
              </a:spcBef>
              <a:buNone/>
              <a:defRPr sz="2100" spc="-50">
                <a:solidFill>
                  <a:schemeClr val="tx1"/>
                </a:solidFill>
              </a:defRPr>
            </a:lvl1pPr>
          </a:lstStyle>
          <a:p>
            <a:pPr lvl="0"/>
            <a:r>
              <a:rPr lang="en-GB" dirty="0"/>
              <a:t>##</a:t>
            </a:r>
          </a:p>
        </p:txBody>
      </p:sp>
      <p:sp>
        <p:nvSpPr>
          <p:cNvPr id="11" name="Text Placeholder 8">
            <a:extLst>
              <a:ext uri="{FF2B5EF4-FFF2-40B4-BE49-F238E27FC236}">
                <a16:creationId xmlns:a16="http://schemas.microsoft.com/office/drawing/2014/main" id="{D6C8259D-CC91-B8A3-CE5B-F4461FF68F6F}"/>
              </a:ext>
            </a:extLst>
          </p:cNvPr>
          <p:cNvSpPr>
            <a:spLocks noGrp="1"/>
          </p:cNvSpPr>
          <p:nvPr>
            <p:ph type="body" sz="quarter" idx="15" hasCustomPrompt="1"/>
          </p:nvPr>
        </p:nvSpPr>
        <p:spPr>
          <a:xfrm>
            <a:off x="8083549" y="1269206"/>
            <a:ext cx="3729038" cy="4574382"/>
          </a:xfrm>
          <a:prstGeom prst="roundRect">
            <a:avLst>
              <a:gd name="adj" fmla="val 3448"/>
            </a:avLst>
          </a:prstGeom>
          <a:solidFill>
            <a:schemeClr val="accent2"/>
          </a:solidFill>
        </p:spPr>
        <p:txBody>
          <a:bodyPr lIns="216000" tIns="198000" rIns="198000"/>
          <a:lstStyle>
            <a:lvl1pPr marL="0" indent="0">
              <a:lnSpc>
                <a:spcPct val="100000"/>
              </a:lnSpc>
              <a:spcBef>
                <a:spcPts val="2000"/>
              </a:spcBef>
              <a:buNone/>
              <a:defRPr sz="2100" spc="-50">
                <a:solidFill>
                  <a:schemeClr val="bg1"/>
                </a:solidFill>
              </a:defRPr>
            </a:lvl1pPr>
          </a:lstStyle>
          <a:p>
            <a:pPr lvl="0"/>
            <a:r>
              <a:rPr lang="en-GB" dirty="0"/>
              <a:t>##</a:t>
            </a:r>
          </a:p>
        </p:txBody>
      </p:sp>
      <p:sp>
        <p:nvSpPr>
          <p:cNvPr id="2" name="Title 1">
            <a:extLst>
              <a:ext uri="{FF2B5EF4-FFF2-40B4-BE49-F238E27FC236}">
                <a16:creationId xmlns:a16="http://schemas.microsoft.com/office/drawing/2014/main" id="{F49C3FCE-07A5-C39C-BB56-D76BA0B5742E}"/>
              </a:ext>
            </a:extLst>
          </p:cNvPr>
          <p:cNvSpPr>
            <a:spLocks noGrp="1"/>
          </p:cNvSpPr>
          <p:nvPr>
            <p:ph type="title"/>
          </p:nvPr>
        </p:nvSpPr>
        <p:spPr>
          <a:xfrm>
            <a:off x="354804" y="448469"/>
            <a:ext cx="11457784" cy="612775"/>
          </a:xfrm>
        </p:spPr>
        <p:txBody>
          <a:bodyPr/>
          <a:lstStyle>
            <a:lvl1pPr>
              <a:defRPr>
                <a:solidFill>
                  <a:schemeClr val="accent1"/>
                </a:solidFill>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31A3ED27-1971-D0F4-D505-AA73904BA2EE}"/>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5AC571EA-73C5-DA84-CF12-CFD2B6C808D1}"/>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E19A0C91-2154-4802-C0C7-1527D74D7FDF}"/>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12" name="Text Placeholder 10">
            <a:extLst>
              <a:ext uri="{FF2B5EF4-FFF2-40B4-BE49-F238E27FC236}">
                <a16:creationId xmlns:a16="http://schemas.microsoft.com/office/drawing/2014/main" id="{A72B4AF8-B5AD-1758-B72B-2225E4DA8637}"/>
              </a:ext>
            </a:extLst>
          </p:cNvPr>
          <p:cNvSpPr>
            <a:spLocks noGrp="1"/>
          </p:cNvSpPr>
          <p:nvPr>
            <p:ph type="body" sz="quarter" idx="16"/>
          </p:nvPr>
        </p:nvSpPr>
        <p:spPr>
          <a:xfrm>
            <a:off x="635794" y="4914899"/>
            <a:ext cx="3213100" cy="673895"/>
          </a:xfrm>
        </p:spPr>
        <p:txBody>
          <a:bodyPr anchor="t">
            <a:noAutofit/>
          </a:bodyPr>
          <a:lstStyle>
            <a:lvl1pPr marL="0" indent="0">
              <a:lnSpc>
                <a:spcPct val="100000"/>
              </a:lnSpc>
              <a:spcBef>
                <a:spcPts val="1150"/>
              </a:spcBef>
              <a:buNone/>
              <a:defRPr sz="1300" b="0" spc="-20" baseline="0">
                <a:solidFill>
                  <a:schemeClr val="bg1"/>
                </a:solidFill>
                <a:latin typeface="+mj-lt"/>
              </a:defRPr>
            </a:lvl1pPr>
            <a:lvl2pPr marL="557213" indent="-196850">
              <a:defRPr sz="1300"/>
            </a:lvl2pPr>
            <a:lvl3pPr marL="717550" indent="-150813">
              <a:defRPr sz="1100"/>
            </a:lvl3pPr>
            <a:lvl4pPr marL="841375" indent="-123825">
              <a:defRPr sz="900"/>
            </a:lvl4pPr>
          </a:lstStyle>
          <a:p>
            <a:pPr lvl="0"/>
            <a:r>
              <a:rPr lang="en-GB"/>
              <a:t>Click to edit Master text styles</a:t>
            </a:r>
          </a:p>
        </p:txBody>
      </p:sp>
      <p:sp>
        <p:nvSpPr>
          <p:cNvPr id="13" name="Text Placeholder 10">
            <a:extLst>
              <a:ext uri="{FF2B5EF4-FFF2-40B4-BE49-F238E27FC236}">
                <a16:creationId xmlns:a16="http://schemas.microsoft.com/office/drawing/2014/main" id="{BF232510-ACBF-EB9C-94A3-F44AC392D027}"/>
              </a:ext>
            </a:extLst>
          </p:cNvPr>
          <p:cNvSpPr>
            <a:spLocks noGrp="1"/>
          </p:cNvSpPr>
          <p:nvPr>
            <p:ph type="body" sz="quarter" idx="17"/>
          </p:nvPr>
        </p:nvSpPr>
        <p:spPr>
          <a:xfrm>
            <a:off x="4519613" y="4914899"/>
            <a:ext cx="3152774" cy="673895"/>
          </a:xfrm>
        </p:spPr>
        <p:txBody>
          <a:bodyPr anchor="t">
            <a:noAutofit/>
          </a:bodyPr>
          <a:lstStyle>
            <a:lvl1pPr marL="0" indent="0">
              <a:lnSpc>
                <a:spcPct val="100000"/>
              </a:lnSpc>
              <a:spcBef>
                <a:spcPts val="1150"/>
              </a:spcBef>
              <a:buNone/>
              <a:defRPr sz="1300" b="0" spc="-20" baseline="0">
                <a:solidFill>
                  <a:schemeClr val="tx1"/>
                </a:solidFill>
                <a:latin typeface="+mj-lt"/>
              </a:defRPr>
            </a:lvl1pPr>
            <a:lvl2pPr marL="557213" indent="-196850">
              <a:defRPr sz="1300"/>
            </a:lvl2pPr>
            <a:lvl3pPr marL="717550" indent="-150813">
              <a:defRPr sz="1100"/>
            </a:lvl3pPr>
            <a:lvl4pPr marL="841375" indent="-123825">
              <a:defRPr sz="900"/>
            </a:lvl4pPr>
          </a:lstStyle>
          <a:p>
            <a:pPr lvl="0"/>
            <a:r>
              <a:rPr lang="en-GB"/>
              <a:t>Click to edit Master text styles</a:t>
            </a:r>
          </a:p>
        </p:txBody>
      </p:sp>
      <p:sp>
        <p:nvSpPr>
          <p:cNvPr id="14" name="Text Placeholder 10">
            <a:extLst>
              <a:ext uri="{FF2B5EF4-FFF2-40B4-BE49-F238E27FC236}">
                <a16:creationId xmlns:a16="http://schemas.microsoft.com/office/drawing/2014/main" id="{DCF077E6-A810-F83A-D611-69286BECFC18}"/>
              </a:ext>
            </a:extLst>
          </p:cNvPr>
          <p:cNvSpPr>
            <a:spLocks noGrp="1"/>
          </p:cNvSpPr>
          <p:nvPr>
            <p:ph type="body" sz="quarter" idx="18"/>
          </p:nvPr>
        </p:nvSpPr>
        <p:spPr>
          <a:xfrm>
            <a:off x="8360567" y="4914899"/>
            <a:ext cx="3213100" cy="673895"/>
          </a:xfrm>
        </p:spPr>
        <p:txBody>
          <a:bodyPr anchor="t">
            <a:noAutofit/>
          </a:bodyPr>
          <a:lstStyle>
            <a:lvl1pPr marL="0" indent="0">
              <a:lnSpc>
                <a:spcPct val="100000"/>
              </a:lnSpc>
              <a:spcBef>
                <a:spcPts val="1150"/>
              </a:spcBef>
              <a:buNone/>
              <a:defRPr sz="1300" b="0" spc="-20" baseline="0">
                <a:solidFill>
                  <a:schemeClr val="bg1"/>
                </a:solidFill>
                <a:latin typeface="+mj-lt"/>
              </a:defRPr>
            </a:lvl1pPr>
            <a:lvl2pPr marL="557213" indent="-196850">
              <a:defRPr sz="1300"/>
            </a:lvl2pPr>
            <a:lvl3pPr marL="717550" indent="-150813">
              <a:defRPr sz="1100"/>
            </a:lvl3pPr>
            <a:lvl4pPr marL="841375" indent="-123825">
              <a:defRPr sz="900"/>
            </a:lvl4pPr>
          </a:lstStyle>
          <a:p>
            <a:pPr lvl="0"/>
            <a:r>
              <a:rPr lang="en-GB"/>
              <a:t>Click to edit Master text styles</a:t>
            </a:r>
          </a:p>
        </p:txBody>
      </p:sp>
      <p:sp>
        <p:nvSpPr>
          <p:cNvPr id="16" name="Text Placeholder 15">
            <a:extLst>
              <a:ext uri="{FF2B5EF4-FFF2-40B4-BE49-F238E27FC236}">
                <a16:creationId xmlns:a16="http://schemas.microsoft.com/office/drawing/2014/main" id="{5ED917FB-608A-6A3B-83A7-950BB28A747E}"/>
              </a:ext>
            </a:extLst>
          </p:cNvPr>
          <p:cNvSpPr>
            <a:spLocks noGrp="1"/>
          </p:cNvSpPr>
          <p:nvPr>
            <p:ph type="body" sz="quarter" idx="19" hasCustomPrompt="1"/>
          </p:nvPr>
        </p:nvSpPr>
        <p:spPr>
          <a:xfrm>
            <a:off x="635794" y="4495004"/>
            <a:ext cx="3213100" cy="333375"/>
          </a:xfrm>
        </p:spPr>
        <p:txBody>
          <a:bodyPr/>
          <a:lstStyle>
            <a:lvl1pPr marL="0" indent="0">
              <a:lnSpc>
                <a:spcPct val="100000"/>
              </a:lnSpc>
              <a:spcBef>
                <a:spcPts val="2000"/>
              </a:spcBef>
              <a:buNone/>
              <a:defRPr sz="2000" spc="0">
                <a:solidFill>
                  <a:schemeClr val="bg1"/>
                </a:solidFill>
              </a:defRPr>
            </a:lvl1pPr>
          </a:lstStyle>
          <a:p>
            <a:pPr lvl="0"/>
            <a:r>
              <a:rPr lang="en-GB" dirty="0"/>
              <a:t>H4 heading</a:t>
            </a:r>
          </a:p>
        </p:txBody>
      </p:sp>
      <p:sp>
        <p:nvSpPr>
          <p:cNvPr id="18" name="Text Placeholder 15">
            <a:extLst>
              <a:ext uri="{FF2B5EF4-FFF2-40B4-BE49-F238E27FC236}">
                <a16:creationId xmlns:a16="http://schemas.microsoft.com/office/drawing/2014/main" id="{A91C02DC-F3D4-24EA-D467-C4B3E96938DE}"/>
              </a:ext>
            </a:extLst>
          </p:cNvPr>
          <p:cNvSpPr>
            <a:spLocks noGrp="1"/>
          </p:cNvSpPr>
          <p:nvPr>
            <p:ph type="body" sz="quarter" idx="20" hasCustomPrompt="1"/>
          </p:nvPr>
        </p:nvSpPr>
        <p:spPr>
          <a:xfrm>
            <a:off x="4519613" y="4495004"/>
            <a:ext cx="3152774" cy="333375"/>
          </a:xfrm>
        </p:spPr>
        <p:txBody>
          <a:bodyPr/>
          <a:lstStyle>
            <a:lvl1pPr marL="0" indent="0">
              <a:lnSpc>
                <a:spcPct val="100000"/>
              </a:lnSpc>
              <a:spcBef>
                <a:spcPts val="2000"/>
              </a:spcBef>
              <a:buNone/>
              <a:defRPr sz="2000" spc="0">
                <a:solidFill>
                  <a:schemeClr val="tx1"/>
                </a:solidFill>
              </a:defRPr>
            </a:lvl1pPr>
          </a:lstStyle>
          <a:p>
            <a:pPr lvl="0"/>
            <a:r>
              <a:rPr lang="en-GB" dirty="0"/>
              <a:t>H4 heading</a:t>
            </a:r>
          </a:p>
        </p:txBody>
      </p:sp>
      <p:sp>
        <p:nvSpPr>
          <p:cNvPr id="19" name="Text Placeholder 15">
            <a:extLst>
              <a:ext uri="{FF2B5EF4-FFF2-40B4-BE49-F238E27FC236}">
                <a16:creationId xmlns:a16="http://schemas.microsoft.com/office/drawing/2014/main" id="{60514440-4818-DD97-5177-9F30EFDBBD04}"/>
              </a:ext>
            </a:extLst>
          </p:cNvPr>
          <p:cNvSpPr>
            <a:spLocks noGrp="1"/>
          </p:cNvSpPr>
          <p:nvPr>
            <p:ph type="body" sz="quarter" idx="21" hasCustomPrompt="1"/>
          </p:nvPr>
        </p:nvSpPr>
        <p:spPr>
          <a:xfrm>
            <a:off x="8360567" y="4495004"/>
            <a:ext cx="3213100" cy="333375"/>
          </a:xfrm>
        </p:spPr>
        <p:txBody>
          <a:bodyPr/>
          <a:lstStyle>
            <a:lvl1pPr marL="0" indent="0">
              <a:lnSpc>
                <a:spcPct val="100000"/>
              </a:lnSpc>
              <a:spcBef>
                <a:spcPts val="2000"/>
              </a:spcBef>
              <a:buNone/>
              <a:defRPr sz="2000" spc="0">
                <a:solidFill>
                  <a:schemeClr val="bg1"/>
                </a:solidFill>
              </a:defRPr>
            </a:lvl1pPr>
          </a:lstStyle>
          <a:p>
            <a:pPr lvl="0"/>
            <a:r>
              <a:rPr lang="en-GB" dirty="0"/>
              <a:t>H4 heading</a:t>
            </a:r>
          </a:p>
        </p:txBody>
      </p:sp>
    </p:spTree>
    <p:extLst>
      <p:ext uri="{BB962C8B-B14F-4D97-AF65-F5344CB8AC3E}">
        <p14:creationId xmlns:p14="http://schemas.microsoft.com/office/powerpoint/2010/main" val="3685784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ored block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DA5220B-1D27-FFCC-9C88-611E72857056}"/>
              </a:ext>
            </a:extLst>
          </p:cNvPr>
          <p:cNvSpPr>
            <a:spLocks noGrp="1"/>
          </p:cNvSpPr>
          <p:nvPr>
            <p:ph type="body" sz="quarter" idx="13" hasCustomPrompt="1"/>
          </p:nvPr>
        </p:nvSpPr>
        <p:spPr>
          <a:xfrm>
            <a:off x="377825" y="1269206"/>
            <a:ext cx="2767013" cy="4574382"/>
          </a:xfrm>
          <a:prstGeom prst="roundRect">
            <a:avLst>
              <a:gd name="adj" fmla="val 4739"/>
            </a:avLst>
          </a:prstGeom>
          <a:solidFill>
            <a:schemeClr val="accent1"/>
          </a:solidFill>
        </p:spPr>
        <p:txBody>
          <a:bodyPr lIns="154800" tIns="198000" rIns="198000"/>
          <a:lstStyle>
            <a:lvl1pPr marL="0" indent="0">
              <a:lnSpc>
                <a:spcPct val="100000"/>
              </a:lnSpc>
              <a:spcBef>
                <a:spcPts val="2000"/>
              </a:spcBef>
              <a:buNone/>
              <a:defRPr sz="2100" spc="-50">
                <a:solidFill>
                  <a:schemeClr val="bg1"/>
                </a:solidFill>
              </a:defRPr>
            </a:lvl1pPr>
          </a:lstStyle>
          <a:p>
            <a:pPr lvl="0"/>
            <a:r>
              <a:rPr lang="en-GB" dirty="0"/>
              <a:t>##</a:t>
            </a:r>
          </a:p>
        </p:txBody>
      </p:sp>
      <p:sp>
        <p:nvSpPr>
          <p:cNvPr id="10" name="Text Placeholder 8">
            <a:extLst>
              <a:ext uri="{FF2B5EF4-FFF2-40B4-BE49-F238E27FC236}">
                <a16:creationId xmlns:a16="http://schemas.microsoft.com/office/drawing/2014/main" id="{FB563437-504E-A76C-58C7-8F258FCBF10B}"/>
              </a:ext>
            </a:extLst>
          </p:cNvPr>
          <p:cNvSpPr>
            <a:spLocks noGrp="1"/>
          </p:cNvSpPr>
          <p:nvPr>
            <p:ph type="body" sz="quarter" idx="14" hasCustomPrompt="1"/>
          </p:nvPr>
        </p:nvSpPr>
        <p:spPr>
          <a:xfrm>
            <a:off x="3267869" y="1269206"/>
            <a:ext cx="2767013" cy="4574382"/>
          </a:xfrm>
          <a:prstGeom prst="roundRect">
            <a:avLst>
              <a:gd name="adj" fmla="val 3448"/>
            </a:avLst>
          </a:prstGeom>
          <a:solidFill>
            <a:schemeClr val="bg2"/>
          </a:solidFill>
        </p:spPr>
        <p:txBody>
          <a:bodyPr lIns="154800" tIns="198000" rIns="198000"/>
          <a:lstStyle>
            <a:lvl1pPr marL="0" indent="0">
              <a:lnSpc>
                <a:spcPct val="100000"/>
              </a:lnSpc>
              <a:spcBef>
                <a:spcPts val="2000"/>
              </a:spcBef>
              <a:buNone/>
              <a:defRPr sz="2100" spc="-50">
                <a:solidFill>
                  <a:schemeClr val="tx1"/>
                </a:solidFill>
              </a:defRPr>
            </a:lvl1pPr>
          </a:lstStyle>
          <a:p>
            <a:pPr lvl="0"/>
            <a:r>
              <a:rPr lang="en-GB" dirty="0"/>
              <a:t>##</a:t>
            </a:r>
          </a:p>
        </p:txBody>
      </p:sp>
      <p:sp>
        <p:nvSpPr>
          <p:cNvPr id="11" name="Text Placeholder 8">
            <a:extLst>
              <a:ext uri="{FF2B5EF4-FFF2-40B4-BE49-F238E27FC236}">
                <a16:creationId xmlns:a16="http://schemas.microsoft.com/office/drawing/2014/main" id="{D6C8259D-CC91-B8A3-CE5B-F4461FF68F6F}"/>
              </a:ext>
            </a:extLst>
          </p:cNvPr>
          <p:cNvSpPr>
            <a:spLocks noGrp="1"/>
          </p:cNvSpPr>
          <p:nvPr>
            <p:ph type="body" sz="quarter" idx="15" hasCustomPrompt="1"/>
          </p:nvPr>
        </p:nvSpPr>
        <p:spPr>
          <a:xfrm>
            <a:off x="6156325" y="1269206"/>
            <a:ext cx="2767013" cy="4574382"/>
          </a:xfrm>
          <a:prstGeom prst="roundRect">
            <a:avLst>
              <a:gd name="adj" fmla="val 3448"/>
            </a:avLst>
          </a:prstGeom>
          <a:solidFill>
            <a:schemeClr val="accent2"/>
          </a:solidFill>
        </p:spPr>
        <p:txBody>
          <a:bodyPr lIns="154800" tIns="198000" rIns="198000"/>
          <a:lstStyle>
            <a:lvl1pPr marL="0" indent="0">
              <a:lnSpc>
                <a:spcPct val="100000"/>
              </a:lnSpc>
              <a:spcBef>
                <a:spcPts val="2000"/>
              </a:spcBef>
              <a:buNone/>
              <a:defRPr sz="2100" spc="-50">
                <a:solidFill>
                  <a:schemeClr val="bg1"/>
                </a:solidFill>
              </a:defRPr>
            </a:lvl1pPr>
          </a:lstStyle>
          <a:p>
            <a:pPr lvl="0"/>
            <a:r>
              <a:rPr lang="en-GB" dirty="0"/>
              <a:t>##</a:t>
            </a:r>
          </a:p>
        </p:txBody>
      </p:sp>
      <p:sp>
        <p:nvSpPr>
          <p:cNvPr id="2" name="Title 1">
            <a:extLst>
              <a:ext uri="{FF2B5EF4-FFF2-40B4-BE49-F238E27FC236}">
                <a16:creationId xmlns:a16="http://schemas.microsoft.com/office/drawing/2014/main" id="{F49C3FCE-07A5-C39C-BB56-D76BA0B5742E}"/>
              </a:ext>
            </a:extLst>
          </p:cNvPr>
          <p:cNvSpPr>
            <a:spLocks noGrp="1"/>
          </p:cNvSpPr>
          <p:nvPr>
            <p:ph type="title"/>
          </p:nvPr>
        </p:nvSpPr>
        <p:spPr>
          <a:xfrm>
            <a:off x="354804" y="448469"/>
            <a:ext cx="11457784" cy="612775"/>
          </a:xfrm>
        </p:spPr>
        <p:txBody>
          <a:bodyPr/>
          <a:lstStyle>
            <a:lvl1pPr>
              <a:defRPr>
                <a:solidFill>
                  <a:schemeClr val="accent1"/>
                </a:solidFill>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31A3ED27-1971-D0F4-D505-AA73904BA2EE}"/>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5AC571EA-73C5-DA84-CF12-CFD2B6C808D1}"/>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E19A0C91-2154-4802-C0C7-1527D74D7FDF}"/>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12" name="Text Placeholder 10">
            <a:extLst>
              <a:ext uri="{FF2B5EF4-FFF2-40B4-BE49-F238E27FC236}">
                <a16:creationId xmlns:a16="http://schemas.microsoft.com/office/drawing/2014/main" id="{A72B4AF8-B5AD-1758-B72B-2225E4DA8637}"/>
              </a:ext>
            </a:extLst>
          </p:cNvPr>
          <p:cNvSpPr>
            <a:spLocks noGrp="1"/>
          </p:cNvSpPr>
          <p:nvPr>
            <p:ph type="body" sz="quarter" idx="16"/>
          </p:nvPr>
        </p:nvSpPr>
        <p:spPr>
          <a:xfrm>
            <a:off x="576264" y="4713444"/>
            <a:ext cx="2370136" cy="875349"/>
          </a:xfrm>
        </p:spPr>
        <p:txBody>
          <a:bodyPr anchor="t">
            <a:noAutofit/>
          </a:bodyPr>
          <a:lstStyle>
            <a:lvl1pPr marL="0" indent="0">
              <a:lnSpc>
                <a:spcPct val="100000"/>
              </a:lnSpc>
              <a:spcBef>
                <a:spcPts val="1150"/>
              </a:spcBef>
              <a:buNone/>
              <a:defRPr sz="1300" b="0" spc="-20" baseline="0">
                <a:solidFill>
                  <a:schemeClr val="bg1"/>
                </a:solidFill>
                <a:latin typeface="+mj-lt"/>
              </a:defRPr>
            </a:lvl1pPr>
            <a:lvl2pPr marL="557213" indent="-196850">
              <a:defRPr sz="1300"/>
            </a:lvl2pPr>
            <a:lvl3pPr marL="717550" indent="-150813">
              <a:defRPr sz="1100"/>
            </a:lvl3pPr>
            <a:lvl4pPr marL="841375" indent="-123825">
              <a:defRPr sz="900"/>
            </a:lvl4pPr>
          </a:lstStyle>
          <a:p>
            <a:pPr lvl="0"/>
            <a:r>
              <a:rPr lang="en-GB"/>
              <a:t>Click to edit Master text styles</a:t>
            </a:r>
          </a:p>
        </p:txBody>
      </p:sp>
      <p:sp>
        <p:nvSpPr>
          <p:cNvPr id="13" name="Text Placeholder 10">
            <a:extLst>
              <a:ext uri="{FF2B5EF4-FFF2-40B4-BE49-F238E27FC236}">
                <a16:creationId xmlns:a16="http://schemas.microsoft.com/office/drawing/2014/main" id="{BF232510-ACBF-EB9C-94A3-F44AC392D027}"/>
              </a:ext>
            </a:extLst>
          </p:cNvPr>
          <p:cNvSpPr>
            <a:spLocks noGrp="1"/>
          </p:cNvSpPr>
          <p:nvPr>
            <p:ph type="body" sz="quarter" idx="17"/>
          </p:nvPr>
        </p:nvSpPr>
        <p:spPr>
          <a:xfrm>
            <a:off x="3466975" y="4713444"/>
            <a:ext cx="2368800" cy="875349"/>
          </a:xfrm>
        </p:spPr>
        <p:txBody>
          <a:bodyPr anchor="t">
            <a:noAutofit/>
          </a:bodyPr>
          <a:lstStyle>
            <a:lvl1pPr marL="0" indent="0">
              <a:lnSpc>
                <a:spcPct val="100000"/>
              </a:lnSpc>
              <a:spcBef>
                <a:spcPts val="1150"/>
              </a:spcBef>
              <a:buNone/>
              <a:defRPr sz="1300" b="0" spc="-20" baseline="0">
                <a:solidFill>
                  <a:schemeClr val="tx1"/>
                </a:solidFill>
                <a:latin typeface="+mj-lt"/>
              </a:defRPr>
            </a:lvl1pPr>
            <a:lvl2pPr marL="557213" indent="-196850">
              <a:defRPr sz="1300"/>
            </a:lvl2pPr>
            <a:lvl3pPr marL="717550" indent="-150813">
              <a:defRPr sz="1100"/>
            </a:lvl3pPr>
            <a:lvl4pPr marL="841375" indent="-123825">
              <a:defRPr sz="900"/>
            </a:lvl4pPr>
          </a:lstStyle>
          <a:p>
            <a:pPr lvl="0"/>
            <a:r>
              <a:rPr lang="en-GB"/>
              <a:t>Click to edit Master text styles</a:t>
            </a:r>
          </a:p>
        </p:txBody>
      </p:sp>
      <p:sp>
        <p:nvSpPr>
          <p:cNvPr id="14" name="Text Placeholder 10">
            <a:extLst>
              <a:ext uri="{FF2B5EF4-FFF2-40B4-BE49-F238E27FC236}">
                <a16:creationId xmlns:a16="http://schemas.microsoft.com/office/drawing/2014/main" id="{DCF077E6-A810-F83A-D611-69286BECFC18}"/>
              </a:ext>
            </a:extLst>
          </p:cNvPr>
          <p:cNvSpPr>
            <a:spLocks noGrp="1"/>
          </p:cNvSpPr>
          <p:nvPr>
            <p:ph type="body" sz="quarter" idx="18"/>
          </p:nvPr>
        </p:nvSpPr>
        <p:spPr>
          <a:xfrm>
            <a:off x="6355431" y="4713444"/>
            <a:ext cx="2368800" cy="875349"/>
          </a:xfrm>
        </p:spPr>
        <p:txBody>
          <a:bodyPr anchor="t">
            <a:noAutofit/>
          </a:bodyPr>
          <a:lstStyle>
            <a:lvl1pPr marL="0" indent="0">
              <a:lnSpc>
                <a:spcPct val="100000"/>
              </a:lnSpc>
              <a:spcBef>
                <a:spcPts val="1150"/>
              </a:spcBef>
              <a:buNone/>
              <a:defRPr sz="1300" b="0" spc="-20" baseline="0">
                <a:solidFill>
                  <a:schemeClr val="bg1"/>
                </a:solidFill>
                <a:latin typeface="+mj-lt"/>
              </a:defRPr>
            </a:lvl1pPr>
            <a:lvl2pPr marL="557213" indent="-196850">
              <a:defRPr sz="1300"/>
            </a:lvl2pPr>
            <a:lvl3pPr marL="717550" indent="-150813">
              <a:defRPr sz="1100"/>
            </a:lvl3pPr>
            <a:lvl4pPr marL="841375" indent="-123825">
              <a:defRPr sz="900"/>
            </a:lvl4pPr>
          </a:lstStyle>
          <a:p>
            <a:pPr lvl="0"/>
            <a:r>
              <a:rPr lang="en-GB"/>
              <a:t>Click to edit Master text styles</a:t>
            </a:r>
          </a:p>
        </p:txBody>
      </p:sp>
      <p:sp>
        <p:nvSpPr>
          <p:cNvPr id="16" name="Text Placeholder 15">
            <a:extLst>
              <a:ext uri="{FF2B5EF4-FFF2-40B4-BE49-F238E27FC236}">
                <a16:creationId xmlns:a16="http://schemas.microsoft.com/office/drawing/2014/main" id="{5ED917FB-608A-6A3B-83A7-950BB28A747E}"/>
              </a:ext>
            </a:extLst>
          </p:cNvPr>
          <p:cNvSpPr>
            <a:spLocks noGrp="1"/>
          </p:cNvSpPr>
          <p:nvPr>
            <p:ph type="body" sz="quarter" idx="19" hasCustomPrompt="1"/>
          </p:nvPr>
        </p:nvSpPr>
        <p:spPr>
          <a:xfrm>
            <a:off x="576264" y="4293550"/>
            <a:ext cx="2370136" cy="333375"/>
          </a:xfrm>
        </p:spPr>
        <p:txBody>
          <a:bodyPr/>
          <a:lstStyle>
            <a:lvl1pPr marL="0" indent="0">
              <a:lnSpc>
                <a:spcPct val="100000"/>
              </a:lnSpc>
              <a:spcBef>
                <a:spcPts val="2000"/>
              </a:spcBef>
              <a:buNone/>
              <a:defRPr sz="2000" spc="0">
                <a:solidFill>
                  <a:schemeClr val="bg1"/>
                </a:solidFill>
              </a:defRPr>
            </a:lvl1pPr>
          </a:lstStyle>
          <a:p>
            <a:pPr lvl="0"/>
            <a:r>
              <a:rPr lang="en-GB" dirty="0"/>
              <a:t>H4 heading</a:t>
            </a:r>
          </a:p>
        </p:txBody>
      </p:sp>
      <p:sp>
        <p:nvSpPr>
          <p:cNvPr id="18" name="Text Placeholder 15">
            <a:extLst>
              <a:ext uri="{FF2B5EF4-FFF2-40B4-BE49-F238E27FC236}">
                <a16:creationId xmlns:a16="http://schemas.microsoft.com/office/drawing/2014/main" id="{A91C02DC-F3D4-24EA-D467-C4B3E96938DE}"/>
              </a:ext>
            </a:extLst>
          </p:cNvPr>
          <p:cNvSpPr>
            <a:spLocks noGrp="1"/>
          </p:cNvSpPr>
          <p:nvPr>
            <p:ph type="body" sz="quarter" idx="20" hasCustomPrompt="1"/>
          </p:nvPr>
        </p:nvSpPr>
        <p:spPr>
          <a:xfrm>
            <a:off x="3466975" y="4293550"/>
            <a:ext cx="2368800" cy="333375"/>
          </a:xfrm>
        </p:spPr>
        <p:txBody>
          <a:bodyPr/>
          <a:lstStyle>
            <a:lvl1pPr marL="0" indent="0">
              <a:lnSpc>
                <a:spcPct val="100000"/>
              </a:lnSpc>
              <a:spcBef>
                <a:spcPts val="2000"/>
              </a:spcBef>
              <a:buNone/>
              <a:defRPr sz="2000" spc="0">
                <a:solidFill>
                  <a:schemeClr val="tx1"/>
                </a:solidFill>
              </a:defRPr>
            </a:lvl1pPr>
          </a:lstStyle>
          <a:p>
            <a:pPr lvl="0"/>
            <a:r>
              <a:rPr lang="en-GB" dirty="0"/>
              <a:t>H4 heading</a:t>
            </a:r>
          </a:p>
        </p:txBody>
      </p:sp>
      <p:sp>
        <p:nvSpPr>
          <p:cNvPr id="19" name="Text Placeholder 15">
            <a:extLst>
              <a:ext uri="{FF2B5EF4-FFF2-40B4-BE49-F238E27FC236}">
                <a16:creationId xmlns:a16="http://schemas.microsoft.com/office/drawing/2014/main" id="{60514440-4818-DD97-5177-9F30EFDBBD04}"/>
              </a:ext>
            </a:extLst>
          </p:cNvPr>
          <p:cNvSpPr>
            <a:spLocks noGrp="1"/>
          </p:cNvSpPr>
          <p:nvPr>
            <p:ph type="body" sz="quarter" idx="21" hasCustomPrompt="1"/>
          </p:nvPr>
        </p:nvSpPr>
        <p:spPr>
          <a:xfrm>
            <a:off x="6355431" y="4293550"/>
            <a:ext cx="2368800" cy="333375"/>
          </a:xfrm>
        </p:spPr>
        <p:txBody>
          <a:bodyPr/>
          <a:lstStyle>
            <a:lvl1pPr marL="0" indent="0">
              <a:lnSpc>
                <a:spcPct val="100000"/>
              </a:lnSpc>
              <a:spcBef>
                <a:spcPts val="2000"/>
              </a:spcBef>
              <a:buNone/>
              <a:defRPr sz="2000" spc="0">
                <a:solidFill>
                  <a:schemeClr val="bg1"/>
                </a:solidFill>
              </a:defRPr>
            </a:lvl1pPr>
          </a:lstStyle>
          <a:p>
            <a:pPr lvl="0"/>
            <a:r>
              <a:rPr lang="en-GB" dirty="0"/>
              <a:t>H4 heading</a:t>
            </a:r>
          </a:p>
        </p:txBody>
      </p:sp>
      <p:sp>
        <p:nvSpPr>
          <p:cNvPr id="17" name="Text Placeholder 8">
            <a:extLst>
              <a:ext uri="{FF2B5EF4-FFF2-40B4-BE49-F238E27FC236}">
                <a16:creationId xmlns:a16="http://schemas.microsoft.com/office/drawing/2014/main" id="{F7C41BBF-5183-ED77-9420-EC9CD3E7489D}"/>
              </a:ext>
            </a:extLst>
          </p:cNvPr>
          <p:cNvSpPr>
            <a:spLocks noGrp="1"/>
          </p:cNvSpPr>
          <p:nvPr>
            <p:ph type="body" sz="quarter" idx="22" hasCustomPrompt="1"/>
          </p:nvPr>
        </p:nvSpPr>
        <p:spPr>
          <a:xfrm>
            <a:off x="9044781" y="1269206"/>
            <a:ext cx="2767013" cy="4574382"/>
          </a:xfrm>
          <a:prstGeom prst="roundRect">
            <a:avLst>
              <a:gd name="adj" fmla="val 3448"/>
            </a:avLst>
          </a:prstGeom>
          <a:solidFill>
            <a:srgbClr val="ECEDA1"/>
          </a:solidFill>
        </p:spPr>
        <p:txBody>
          <a:bodyPr lIns="154800" tIns="198000" rIns="198000"/>
          <a:lstStyle>
            <a:lvl1pPr marL="0" indent="0">
              <a:lnSpc>
                <a:spcPct val="100000"/>
              </a:lnSpc>
              <a:spcBef>
                <a:spcPts val="2000"/>
              </a:spcBef>
              <a:buNone/>
              <a:defRPr sz="2100" spc="-50">
                <a:solidFill>
                  <a:schemeClr val="tx1"/>
                </a:solidFill>
              </a:defRPr>
            </a:lvl1pPr>
          </a:lstStyle>
          <a:p>
            <a:pPr lvl="0"/>
            <a:r>
              <a:rPr lang="en-GB" dirty="0"/>
              <a:t>##</a:t>
            </a:r>
          </a:p>
        </p:txBody>
      </p:sp>
      <p:sp>
        <p:nvSpPr>
          <p:cNvPr id="20" name="Text Placeholder 10">
            <a:extLst>
              <a:ext uri="{FF2B5EF4-FFF2-40B4-BE49-F238E27FC236}">
                <a16:creationId xmlns:a16="http://schemas.microsoft.com/office/drawing/2014/main" id="{B1C4E145-F903-5AC2-FA74-F1CE2250C92F}"/>
              </a:ext>
            </a:extLst>
          </p:cNvPr>
          <p:cNvSpPr>
            <a:spLocks noGrp="1"/>
          </p:cNvSpPr>
          <p:nvPr>
            <p:ph type="body" sz="quarter" idx="23"/>
          </p:nvPr>
        </p:nvSpPr>
        <p:spPr>
          <a:xfrm>
            <a:off x="9243887" y="4713444"/>
            <a:ext cx="2368800" cy="875349"/>
          </a:xfrm>
        </p:spPr>
        <p:txBody>
          <a:bodyPr anchor="t">
            <a:noAutofit/>
          </a:bodyPr>
          <a:lstStyle>
            <a:lvl1pPr marL="0" indent="0">
              <a:lnSpc>
                <a:spcPct val="100000"/>
              </a:lnSpc>
              <a:spcBef>
                <a:spcPts val="1150"/>
              </a:spcBef>
              <a:buNone/>
              <a:defRPr sz="1300" b="0" spc="-20" baseline="0">
                <a:solidFill>
                  <a:schemeClr val="tx1"/>
                </a:solidFill>
                <a:latin typeface="+mj-lt"/>
              </a:defRPr>
            </a:lvl1pPr>
            <a:lvl2pPr marL="557213" indent="-196850">
              <a:defRPr sz="1300"/>
            </a:lvl2pPr>
            <a:lvl3pPr marL="717550" indent="-150813">
              <a:defRPr sz="1100"/>
            </a:lvl3pPr>
            <a:lvl4pPr marL="841375" indent="-123825">
              <a:defRPr sz="900"/>
            </a:lvl4pPr>
          </a:lstStyle>
          <a:p>
            <a:pPr lvl="0"/>
            <a:r>
              <a:rPr lang="en-GB"/>
              <a:t>Click to edit Master text styles</a:t>
            </a:r>
          </a:p>
        </p:txBody>
      </p:sp>
      <p:sp>
        <p:nvSpPr>
          <p:cNvPr id="21" name="Text Placeholder 15">
            <a:extLst>
              <a:ext uri="{FF2B5EF4-FFF2-40B4-BE49-F238E27FC236}">
                <a16:creationId xmlns:a16="http://schemas.microsoft.com/office/drawing/2014/main" id="{12CF04FC-3C6E-90BF-59CD-9CF9FCF67652}"/>
              </a:ext>
            </a:extLst>
          </p:cNvPr>
          <p:cNvSpPr>
            <a:spLocks noGrp="1"/>
          </p:cNvSpPr>
          <p:nvPr>
            <p:ph type="body" sz="quarter" idx="24" hasCustomPrompt="1"/>
          </p:nvPr>
        </p:nvSpPr>
        <p:spPr>
          <a:xfrm>
            <a:off x="9243887" y="4293550"/>
            <a:ext cx="2368800" cy="333375"/>
          </a:xfrm>
        </p:spPr>
        <p:txBody>
          <a:bodyPr/>
          <a:lstStyle>
            <a:lvl1pPr marL="0" indent="0">
              <a:lnSpc>
                <a:spcPct val="100000"/>
              </a:lnSpc>
              <a:spcBef>
                <a:spcPts val="2000"/>
              </a:spcBef>
              <a:buNone/>
              <a:defRPr sz="2000" spc="0">
                <a:solidFill>
                  <a:schemeClr val="tx1"/>
                </a:solidFill>
              </a:defRPr>
            </a:lvl1pPr>
          </a:lstStyle>
          <a:p>
            <a:pPr lvl="0"/>
            <a:r>
              <a:rPr lang="en-GB" dirty="0"/>
              <a:t>H4 heading</a:t>
            </a:r>
          </a:p>
        </p:txBody>
      </p:sp>
    </p:spTree>
    <p:extLst>
      <p:ext uri="{BB962C8B-B14F-4D97-AF65-F5344CB8AC3E}">
        <p14:creationId xmlns:p14="http://schemas.microsoft.com/office/powerpoint/2010/main" val="228749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lit text and graphic">
    <p:bg>
      <p:bgPr>
        <a:solidFill>
          <a:schemeClr val="bg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895DCD5-F512-BE77-68B6-3E5BCF81AFCA}"/>
              </a:ext>
            </a:extLst>
          </p:cNvPr>
          <p:cNvSpPr>
            <a:spLocks noGrp="1"/>
          </p:cNvSpPr>
          <p:nvPr>
            <p:ph type="title" hasCustomPrompt="1"/>
          </p:nvPr>
        </p:nvSpPr>
        <p:spPr>
          <a:xfrm>
            <a:off x="354803" y="956469"/>
            <a:ext cx="5278974" cy="738981"/>
          </a:xfrm>
        </p:spPr>
        <p:txBody>
          <a:bodyPr/>
          <a:lstStyle>
            <a:lvl1pPr>
              <a:defRPr>
                <a:solidFill>
                  <a:schemeClr val="tx1"/>
                </a:solidFill>
              </a:defRPr>
            </a:lvl1pPr>
          </a:lstStyle>
          <a:p>
            <a:r>
              <a:rPr lang="en-GB" dirty="0"/>
              <a:t>Click to edit Master title style</a:t>
            </a:r>
          </a:p>
        </p:txBody>
      </p:sp>
      <p:sp>
        <p:nvSpPr>
          <p:cNvPr id="11" name="Date Placeholder 10">
            <a:extLst>
              <a:ext uri="{FF2B5EF4-FFF2-40B4-BE49-F238E27FC236}">
                <a16:creationId xmlns:a16="http://schemas.microsoft.com/office/drawing/2014/main" id="{780B4214-7DB9-0C53-01FC-7A5ED9AC5349}"/>
              </a:ext>
            </a:extLst>
          </p:cNvPr>
          <p:cNvSpPr>
            <a:spLocks noGrp="1"/>
          </p:cNvSpPr>
          <p:nvPr>
            <p:ph type="dt" sz="half" idx="14"/>
          </p:nvPr>
        </p:nvSpPr>
        <p:spPr/>
        <p:txBody>
          <a:bodyPr/>
          <a:lstStyle/>
          <a:p>
            <a:r>
              <a:rPr lang="en-GB" dirty="0"/>
              <a:t>2023.12.24</a:t>
            </a:r>
          </a:p>
        </p:txBody>
      </p:sp>
      <p:sp>
        <p:nvSpPr>
          <p:cNvPr id="12" name="Footer Placeholder 11">
            <a:extLst>
              <a:ext uri="{FF2B5EF4-FFF2-40B4-BE49-F238E27FC236}">
                <a16:creationId xmlns:a16="http://schemas.microsoft.com/office/drawing/2014/main" id="{D40518EC-0B67-24D2-AB8A-D38E63DC52BF}"/>
              </a:ext>
            </a:extLst>
          </p:cNvPr>
          <p:cNvSpPr>
            <a:spLocks noGrp="1"/>
          </p:cNvSpPr>
          <p:nvPr>
            <p:ph type="ftr" sz="quarter" idx="15"/>
          </p:nvPr>
        </p:nvSpPr>
        <p:spPr/>
        <p:txBody>
          <a:bodyPr/>
          <a:lstStyle/>
          <a:p>
            <a:r>
              <a:rPr lang="en-GB" dirty="0"/>
              <a:t>Presentation title</a:t>
            </a:r>
          </a:p>
        </p:txBody>
      </p:sp>
      <p:sp>
        <p:nvSpPr>
          <p:cNvPr id="13" name="Slide Number Placeholder 12">
            <a:extLst>
              <a:ext uri="{FF2B5EF4-FFF2-40B4-BE49-F238E27FC236}">
                <a16:creationId xmlns:a16="http://schemas.microsoft.com/office/drawing/2014/main" id="{4BE30C15-0915-777C-9F27-5FEB8544F024}"/>
              </a:ext>
            </a:extLst>
          </p:cNvPr>
          <p:cNvSpPr>
            <a:spLocks noGrp="1"/>
          </p:cNvSpPr>
          <p:nvPr>
            <p:ph type="sldNum" sz="quarter" idx="16"/>
          </p:nvPr>
        </p:nvSpPr>
        <p:spPr/>
        <p:txBody>
          <a:bodyPr/>
          <a:lstStyle/>
          <a:p>
            <a:fld id="{AE086683-F536-42AB-ABBC-F4803DFE8DBC}" type="slidenum">
              <a:rPr lang="en-GB" smtClean="0"/>
              <a:pPr/>
              <a:t>‹#›</a:t>
            </a:fld>
            <a:endParaRPr lang="en-GB" dirty="0"/>
          </a:p>
        </p:txBody>
      </p:sp>
      <p:sp>
        <p:nvSpPr>
          <p:cNvPr id="7" name="Text Placeholder 6">
            <a:extLst>
              <a:ext uri="{FF2B5EF4-FFF2-40B4-BE49-F238E27FC236}">
                <a16:creationId xmlns:a16="http://schemas.microsoft.com/office/drawing/2014/main" id="{950877C4-E4A4-E9F0-FF93-F6CF3B628654}"/>
              </a:ext>
            </a:extLst>
          </p:cNvPr>
          <p:cNvSpPr>
            <a:spLocks noGrp="1"/>
          </p:cNvSpPr>
          <p:nvPr>
            <p:ph type="body" sz="quarter" idx="17" hasCustomPrompt="1"/>
          </p:nvPr>
        </p:nvSpPr>
        <p:spPr>
          <a:xfrm>
            <a:off x="6156324" y="992189"/>
            <a:ext cx="5656263" cy="4851399"/>
          </a:xfrm>
          <a:prstGeom prst="roundRect">
            <a:avLst>
              <a:gd name="adj" fmla="val 2727"/>
            </a:avLst>
          </a:prstGeom>
          <a:solidFill>
            <a:schemeClr val="tx1"/>
          </a:solidFill>
        </p:spPr>
        <p:txBody>
          <a:bodyPr wrap="square">
            <a:noAutofit/>
          </a:bodyPr>
          <a:lstStyle>
            <a:lvl1pPr marL="0" indent="0">
              <a:buNone/>
              <a:defRPr sz="100">
                <a:noFill/>
              </a:defRPr>
            </a:lvl1pPr>
          </a:lstStyle>
          <a:p>
            <a:pPr lvl="0"/>
            <a:r>
              <a:rPr lang="en-GB" dirty="0"/>
              <a:t> </a:t>
            </a:r>
          </a:p>
        </p:txBody>
      </p:sp>
      <p:sp>
        <p:nvSpPr>
          <p:cNvPr id="16" name="Text Placeholder 6">
            <a:extLst>
              <a:ext uri="{FF2B5EF4-FFF2-40B4-BE49-F238E27FC236}">
                <a16:creationId xmlns:a16="http://schemas.microsoft.com/office/drawing/2014/main" id="{472AFAF1-F4DD-11D7-3A48-029DE991D335}"/>
              </a:ext>
            </a:extLst>
          </p:cNvPr>
          <p:cNvSpPr>
            <a:spLocks noGrp="1"/>
          </p:cNvSpPr>
          <p:nvPr>
            <p:ph type="body" sz="quarter" idx="18" hasCustomPrompt="1"/>
          </p:nvPr>
        </p:nvSpPr>
        <p:spPr>
          <a:xfrm>
            <a:off x="358775" y="1625600"/>
            <a:ext cx="5278974" cy="42179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Content Placeholder 2">
            <a:extLst>
              <a:ext uri="{FF2B5EF4-FFF2-40B4-BE49-F238E27FC236}">
                <a16:creationId xmlns:a16="http://schemas.microsoft.com/office/drawing/2014/main" id="{B0B22E72-3E7B-F12F-17A9-1AB83F9B80C7}"/>
              </a:ext>
            </a:extLst>
          </p:cNvPr>
          <p:cNvSpPr>
            <a:spLocks noGrp="1"/>
          </p:cNvSpPr>
          <p:nvPr>
            <p:ph sz="quarter" idx="19" hasCustomPrompt="1"/>
          </p:nvPr>
        </p:nvSpPr>
        <p:spPr>
          <a:xfrm>
            <a:off x="6307930" y="1115219"/>
            <a:ext cx="5353050" cy="4605338"/>
          </a:xfrm>
        </p:spPr>
        <p:txBody>
          <a:bodyPr anchor="ctr" anchorCtr="1"/>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645482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quote or statement dark">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8573595-7E7F-42FE-6F6A-48162133EF6B}"/>
              </a:ext>
            </a:extLst>
          </p:cNvPr>
          <p:cNvSpPr>
            <a:spLocks noGrp="1"/>
          </p:cNvSpPr>
          <p:nvPr>
            <p:ph type="pic" sz="quarter" idx="19"/>
          </p:nvPr>
        </p:nvSpPr>
        <p:spPr>
          <a:xfrm>
            <a:off x="0" y="0"/>
            <a:ext cx="12192000" cy="6858000"/>
          </a:xfrm>
          <a:blipFill>
            <a:blip r:embed="rId2"/>
            <a:stretch>
              <a:fillRect/>
            </a:stretch>
          </a:blipFill>
        </p:spPr>
        <p:txBody>
          <a:bodyPr/>
          <a:lstStyle/>
          <a:p>
            <a:r>
              <a:rPr lang="en-GB"/>
              <a:t>Click icon to add picture</a:t>
            </a:r>
          </a:p>
        </p:txBody>
      </p:sp>
      <p:sp>
        <p:nvSpPr>
          <p:cNvPr id="2" name="Title 1">
            <a:extLst>
              <a:ext uri="{FF2B5EF4-FFF2-40B4-BE49-F238E27FC236}">
                <a16:creationId xmlns:a16="http://schemas.microsoft.com/office/drawing/2014/main" id="{1ED700B9-517B-7038-4BF6-1A7161A817F1}"/>
              </a:ext>
            </a:extLst>
          </p:cNvPr>
          <p:cNvSpPr>
            <a:spLocks noGrp="1"/>
          </p:cNvSpPr>
          <p:nvPr>
            <p:ph type="title" hasCustomPrompt="1"/>
          </p:nvPr>
        </p:nvSpPr>
        <p:spPr>
          <a:xfrm>
            <a:off x="359566" y="975518"/>
            <a:ext cx="1821659" cy="4744243"/>
          </a:xfrm>
        </p:spPr>
        <p:txBody>
          <a:bodyPr/>
          <a:lstStyle>
            <a:lvl1pPr>
              <a:lnSpc>
                <a:spcPct val="90000"/>
              </a:lnSpc>
              <a:spcBef>
                <a:spcPts val="0"/>
              </a:spcBef>
              <a:defRPr sz="2000">
                <a:solidFill>
                  <a:schemeClr val="tx1"/>
                </a:solidFill>
              </a:defRPr>
            </a:lvl1pPr>
          </a:lstStyle>
          <a:p>
            <a:r>
              <a:rPr lang="en-GB" dirty="0"/>
              <a:t>Title</a:t>
            </a:r>
          </a:p>
        </p:txBody>
      </p:sp>
      <p:sp>
        <p:nvSpPr>
          <p:cNvPr id="3" name="Date Placeholder 2">
            <a:extLst>
              <a:ext uri="{FF2B5EF4-FFF2-40B4-BE49-F238E27FC236}">
                <a16:creationId xmlns:a16="http://schemas.microsoft.com/office/drawing/2014/main" id="{7CEA1710-6618-7AA6-9590-ADE405EAD427}"/>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846913F0-EB19-6D2D-52D2-93B169AD9D73}"/>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59EBC9F1-3960-E171-88B4-73FFA7D94025}"/>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7" name="Text Placeholder 6">
            <a:extLst>
              <a:ext uri="{FF2B5EF4-FFF2-40B4-BE49-F238E27FC236}">
                <a16:creationId xmlns:a16="http://schemas.microsoft.com/office/drawing/2014/main" id="{22E9B7B5-B3B1-6621-272D-6555BF578D99}"/>
              </a:ext>
            </a:extLst>
          </p:cNvPr>
          <p:cNvSpPr>
            <a:spLocks noGrp="1"/>
          </p:cNvSpPr>
          <p:nvPr>
            <p:ph type="body" sz="quarter" idx="13" hasCustomPrompt="1"/>
          </p:nvPr>
        </p:nvSpPr>
        <p:spPr>
          <a:xfrm>
            <a:off x="2303463" y="925512"/>
            <a:ext cx="7583489" cy="4817269"/>
          </a:xfrm>
        </p:spPr>
        <p:txBody>
          <a:bodyPr/>
          <a:lstStyle>
            <a:lvl1pPr>
              <a:lnSpc>
                <a:spcPct val="95000"/>
              </a:lnSpc>
              <a:defRPr sz="3500" spc="0"/>
            </a:lvl1pPr>
          </a:lstStyle>
          <a:p>
            <a:pPr lvl="0"/>
            <a:r>
              <a:rPr lang="en-GB" dirty="0"/>
              <a:t>Quote or statement</a:t>
            </a:r>
          </a:p>
        </p:txBody>
      </p:sp>
      <p:sp>
        <p:nvSpPr>
          <p:cNvPr id="8" name="Text Placeholder 6">
            <a:extLst>
              <a:ext uri="{FF2B5EF4-FFF2-40B4-BE49-F238E27FC236}">
                <a16:creationId xmlns:a16="http://schemas.microsoft.com/office/drawing/2014/main" id="{954EA254-1AFE-BA46-479E-58536335DF42}"/>
              </a:ext>
            </a:extLst>
          </p:cNvPr>
          <p:cNvSpPr>
            <a:spLocks noGrp="1" noRot="1" noMove="1" noResize="1" noEditPoints="1" noAdjustHandles="1" noChangeArrowheads="1" noChangeShapeType="1"/>
          </p:cNvSpPr>
          <p:nvPr>
            <p:ph type="body" sz="quarter" idx="15" hasCustomPrompt="1"/>
          </p:nvPr>
        </p:nvSpPr>
        <p:spPr>
          <a:xfrm>
            <a:off x="10834690" y="251556"/>
            <a:ext cx="1009649" cy="484250"/>
          </a:xfrm>
          <a:blipFill>
            <a:blip>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tx1"/>
                </a:solidFill>
              </a:defRPr>
            </a:lvl1pPr>
          </a:lstStyle>
          <a:p>
            <a:pPr lvl="0"/>
            <a:r>
              <a:rPr lang="en-GB" dirty="0"/>
              <a:t> </a:t>
            </a:r>
          </a:p>
        </p:txBody>
      </p:sp>
      <mc:AlternateContent xmlns:mc="http://schemas.openxmlformats.org/markup-compatibility/2006" xmlns:a14="http://schemas.microsoft.com/office/drawing/2010/main">
        <mc:Choice Requires="a14">
          <p:sp>
            <p:nvSpPr>
              <p:cNvPr id="10" name="Platshållare för sidfot 4">
                <a:extLst>
                  <a:ext uri="{FF2B5EF4-FFF2-40B4-BE49-F238E27FC236}">
                    <a16:creationId xmlns:a16="http://schemas.microsoft.com/office/drawing/2014/main" id="{3B4ED4EF-2643-5AEC-117C-EDAB0193429F}"/>
                  </a:ext>
                </a:extLst>
              </p:cNvPr>
              <p:cNvSpPr txBox="1">
                <a:spLocks/>
              </p:cNvSpPr>
              <p:nvPr userDrawn="1"/>
            </p:nvSpPr>
            <p:spPr>
              <a:xfrm>
                <a:off x="354804" y="6471428"/>
                <a:ext cx="2189713" cy="167640"/>
              </a:xfrm>
              <a:prstGeom prst="rect">
                <a:avLst/>
              </a:prstGeom>
            </p:spPr>
            <p:txBody>
              <a:bodyPr vert="horz" lIns="0" tIns="0" rIns="0" bIns="0" rtlCol="0" anchor="t">
                <a:noAutofit/>
              </a:bodyPr>
              <a:lstStyle>
                <a:defPPr>
                  <a:defRPr lang="sv-SE"/>
                </a:defPPr>
                <a:lvl1pPr marL="0" algn="l" defTabSz="914400" rtl="0" eaLnBrk="1" latinLnBrk="0" hangingPunct="1">
                  <a:defRPr sz="1000" b="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Mölnlycke Health Care </a:t>
                </a:r>
                <a14:m>
                  <m:oMath xmlns:m="http://schemas.openxmlformats.org/officeDocument/2006/math">
                    <m:r>
                      <a:rPr lang="sv-SE" b="0" i="1" smtClean="0">
                        <a:latin typeface="Cambria Math" panose="02040503050406030204" pitchFamily="18" charset="0"/>
                      </a:rPr>
                      <m:t>– </m:t>
                    </m:r>
                  </m:oMath>
                </a14:m>
                <a:r>
                  <a:rPr lang="en-GB" dirty="0"/>
                  <a:t>Internal</a:t>
                </a:r>
              </a:p>
            </p:txBody>
          </p:sp>
        </mc:Choice>
        <mc:Fallback xmlns="">
          <p:sp>
            <p:nvSpPr>
              <p:cNvPr id="10" name="Platshållare för sidfot 4">
                <a:extLst>
                  <a:ext uri="{FF2B5EF4-FFF2-40B4-BE49-F238E27FC236}">
                    <a16:creationId xmlns:a16="http://schemas.microsoft.com/office/drawing/2014/main" id="{3B4ED4EF-2643-5AEC-117C-EDAB0193429F}"/>
                  </a:ext>
                </a:extLst>
              </p:cNvPr>
              <p:cNvSpPr txBox="1">
                <a:spLocks noRot="1" noChangeAspect="1" noMove="1" noResize="1" noEditPoints="1" noAdjustHandles="1" noChangeArrowheads="1" noChangeShapeType="1" noTextEdit="1"/>
              </p:cNvSpPr>
              <p:nvPr userDrawn="1"/>
            </p:nvSpPr>
            <p:spPr>
              <a:xfrm>
                <a:off x="354804" y="6471428"/>
                <a:ext cx="2189713" cy="167640"/>
              </a:xfrm>
              <a:prstGeom prst="rect">
                <a:avLst/>
              </a:prstGeom>
              <a:blipFill>
                <a:blip r:embed="rId5"/>
                <a:stretch>
                  <a:fillRect l="-3621" t="-25926" b="-40741"/>
                </a:stretch>
              </a:blipFill>
            </p:spPr>
            <p:txBody>
              <a:bodyPr/>
              <a:lstStyle/>
              <a:p>
                <a:r>
                  <a:rPr lang="en-GB">
                    <a:noFill/>
                  </a:rPr>
                  <a:t> </a:t>
                </a:r>
              </a:p>
            </p:txBody>
          </p:sp>
        </mc:Fallback>
      </mc:AlternateContent>
    </p:spTree>
    <p:extLst>
      <p:ext uri="{BB962C8B-B14F-4D97-AF65-F5344CB8AC3E}">
        <p14:creationId xmlns:p14="http://schemas.microsoft.com/office/powerpoint/2010/main" val="214930820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quote or statement ligh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00B9-517B-7038-4BF6-1A7161A817F1}"/>
              </a:ext>
            </a:extLst>
          </p:cNvPr>
          <p:cNvSpPr>
            <a:spLocks noGrp="1"/>
          </p:cNvSpPr>
          <p:nvPr>
            <p:ph type="title" hasCustomPrompt="1"/>
          </p:nvPr>
        </p:nvSpPr>
        <p:spPr>
          <a:xfrm>
            <a:off x="359566" y="975518"/>
            <a:ext cx="1821659" cy="4744243"/>
          </a:xfrm>
        </p:spPr>
        <p:txBody>
          <a:bodyPr/>
          <a:lstStyle>
            <a:lvl1pPr>
              <a:lnSpc>
                <a:spcPct val="90000"/>
              </a:lnSpc>
              <a:spcBef>
                <a:spcPts val="0"/>
              </a:spcBef>
              <a:defRPr sz="2000">
                <a:solidFill>
                  <a:schemeClr val="accent1"/>
                </a:solidFill>
              </a:defRPr>
            </a:lvl1pPr>
          </a:lstStyle>
          <a:p>
            <a:r>
              <a:rPr lang="en-GB" dirty="0"/>
              <a:t>Title</a:t>
            </a:r>
          </a:p>
        </p:txBody>
      </p:sp>
      <p:sp>
        <p:nvSpPr>
          <p:cNvPr id="3" name="Date Placeholder 2">
            <a:extLst>
              <a:ext uri="{FF2B5EF4-FFF2-40B4-BE49-F238E27FC236}">
                <a16:creationId xmlns:a16="http://schemas.microsoft.com/office/drawing/2014/main" id="{7CEA1710-6618-7AA6-9590-ADE405EAD427}"/>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846913F0-EB19-6D2D-52D2-93B169AD9D73}"/>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59EBC9F1-3960-E171-88B4-73FFA7D94025}"/>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7" name="Text Placeholder 6">
            <a:extLst>
              <a:ext uri="{FF2B5EF4-FFF2-40B4-BE49-F238E27FC236}">
                <a16:creationId xmlns:a16="http://schemas.microsoft.com/office/drawing/2014/main" id="{22E9B7B5-B3B1-6621-272D-6555BF578D99}"/>
              </a:ext>
            </a:extLst>
          </p:cNvPr>
          <p:cNvSpPr>
            <a:spLocks noGrp="1"/>
          </p:cNvSpPr>
          <p:nvPr>
            <p:ph type="body" sz="quarter" idx="13" hasCustomPrompt="1"/>
          </p:nvPr>
        </p:nvSpPr>
        <p:spPr>
          <a:xfrm>
            <a:off x="2303463" y="925512"/>
            <a:ext cx="7583489" cy="4817269"/>
          </a:xfrm>
        </p:spPr>
        <p:txBody>
          <a:bodyPr/>
          <a:lstStyle>
            <a:lvl1pPr>
              <a:lnSpc>
                <a:spcPct val="95000"/>
              </a:lnSpc>
              <a:defRPr sz="3500" spc="0"/>
            </a:lvl1pPr>
          </a:lstStyle>
          <a:p>
            <a:pPr lvl="0"/>
            <a:r>
              <a:rPr lang="en-GB" dirty="0"/>
              <a:t>Quote or statement</a:t>
            </a:r>
          </a:p>
        </p:txBody>
      </p:sp>
    </p:spTree>
    <p:extLst>
      <p:ext uri="{BB962C8B-B14F-4D97-AF65-F5344CB8AC3E}">
        <p14:creationId xmlns:p14="http://schemas.microsoft.com/office/powerpoint/2010/main" val="4165532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on white block on picture">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9332910-A086-C1E3-5556-1B6C41E789C4}"/>
              </a:ext>
            </a:extLst>
          </p:cNvPr>
          <p:cNvSpPr>
            <a:spLocks noGrp="1"/>
          </p:cNvSpPr>
          <p:nvPr>
            <p:ph type="pic" sz="quarter" idx="19"/>
          </p:nvPr>
        </p:nvSpPr>
        <p:spPr>
          <a:xfrm>
            <a:off x="0" y="0"/>
            <a:ext cx="12192000" cy="6858000"/>
          </a:xfrm>
          <a:noFill/>
        </p:spPr>
        <p:txBody>
          <a:bodyPr/>
          <a:lstStyle/>
          <a:p>
            <a:r>
              <a:rPr lang="en-GB"/>
              <a:t>Click icon to add picture</a:t>
            </a:r>
          </a:p>
        </p:txBody>
      </p:sp>
      <p:sp>
        <p:nvSpPr>
          <p:cNvPr id="2" name="Title 1">
            <a:extLst>
              <a:ext uri="{FF2B5EF4-FFF2-40B4-BE49-F238E27FC236}">
                <a16:creationId xmlns:a16="http://schemas.microsoft.com/office/drawing/2014/main" id="{1ED700B9-517B-7038-4BF6-1A7161A817F1}"/>
              </a:ext>
            </a:extLst>
          </p:cNvPr>
          <p:cNvSpPr>
            <a:spLocks noGrp="1"/>
          </p:cNvSpPr>
          <p:nvPr>
            <p:ph type="title" hasCustomPrompt="1"/>
          </p:nvPr>
        </p:nvSpPr>
        <p:spPr>
          <a:xfrm>
            <a:off x="790575" y="1022351"/>
            <a:ext cx="10610850" cy="4821237"/>
          </a:xfrm>
          <a:prstGeom prst="roundRect">
            <a:avLst>
              <a:gd name="adj" fmla="val 2442"/>
            </a:avLst>
          </a:prstGeom>
          <a:solidFill>
            <a:schemeClr val="tx1"/>
          </a:solidFill>
        </p:spPr>
        <p:txBody>
          <a:bodyPr tIns="684000"/>
          <a:lstStyle>
            <a:lvl1pPr algn="ctr">
              <a:lnSpc>
                <a:spcPct val="90000"/>
              </a:lnSpc>
              <a:spcBef>
                <a:spcPts val="0"/>
              </a:spcBef>
              <a:defRPr sz="2000" cap="all" baseline="0">
                <a:solidFill>
                  <a:schemeClr val="accent1"/>
                </a:solidFill>
              </a:defRPr>
            </a:lvl1pPr>
          </a:lstStyle>
          <a:p>
            <a:r>
              <a:rPr lang="en-GB" dirty="0"/>
              <a:t>HEADLINE</a:t>
            </a:r>
          </a:p>
        </p:txBody>
      </p:sp>
      <p:sp>
        <p:nvSpPr>
          <p:cNvPr id="3" name="Date Placeholder 2">
            <a:extLst>
              <a:ext uri="{FF2B5EF4-FFF2-40B4-BE49-F238E27FC236}">
                <a16:creationId xmlns:a16="http://schemas.microsoft.com/office/drawing/2014/main" id="{7CEA1710-6618-7AA6-9590-ADE405EAD427}"/>
              </a:ext>
            </a:extLst>
          </p:cNvPr>
          <p:cNvSpPr>
            <a:spLocks noGrp="1"/>
          </p:cNvSpPr>
          <p:nvPr>
            <p:ph type="dt" sz="half" idx="10"/>
          </p:nvPr>
        </p:nvSpPr>
        <p:spPr/>
        <p:txBody>
          <a:bodyPr/>
          <a:lstStyle>
            <a:lvl1pPr>
              <a:defRPr>
                <a:solidFill>
                  <a:schemeClr val="bg1"/>
                </a:solidFill>
              </a:defRPr>
            </a:lvl1pPr>
          </a:lstStyle>
          <a:p>
            <a:r>
              <a:rPr lang="en-GB" dirty="0"/>
              <a:t>2023.12.24</a:t>
            </a:r>
          </a:p>
        </p:txBody>
      </p:sp>
      <p:sp>
        <p:nvSpPr>
          <p:cNvPr id="4" name="Footer Placeholder 3">
            <a:extLst>
              <a:ext uri="{FF2B5EF4-FFF2-40B4-BE49-F238E27FC236}">
                <a16:creationId xmlns:a16="http://schemas.microsoft.com/office/drawing/2014/main" id="{846913F0-EB19-6D2D-52D2-93B169AD9D73}"/>
              </a:ext>
            </a:extLst>
          </p:cNvPr>
          <p:cNvSpPr>
            <a:spLocks noGrp="1"/>
          </p:cNvSpPr>
          <p:nvPr>
            <p:ph type="ftr" sz="quarter" idx="11"/>
          </p:nvPr>
        </p:nvSpPr>
        <p:spPr/>
        <p:txBody>
          <a:bodyPr/>
          <a:lstStyle>
            <a:lvl1pPr>
              <a:defRPr>
                <a:solidFill>
                  <a:schemeClr val="bg1"/>
                </a:solidFill>
              </a:defRPr>
            </a:lvl1pPr>
          </a:lstStyle>
          <a:p>
            <a:r>
              <a:rPr lang="en-GB" dirty="0"/>
              <a:t>Presentation title</a:t>
            </a:r>
          </a:p>
        </p:txBody>
      </p:sp>
      <p:sp>
        <p:nvSpPr>
          <p:cNvPr id="5" name="Slide Number Placeholder 4">
            <a:extLst>
              <a:ext uri="{FF2B5EF4-FFF2-40B4-BE49-F238E27FC236}">
                <a16:creationId xmlns:a16="http://schemas.microsoft.com/office/drawing/2014/main" id="{59EBC9F1-3960-E171-88B4-73FFA7D94025}"/>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en-GB" smtClean="0"/>
              <a:pPr/>
              <a:t>‹#›</a:t>
            </a:fld>
            <a:endParaRPr lang="en-GB" dirty="0"/>
          </a:p>
        </p:txBody>
      </p:sp>
      <p:sp>
        <p:nvSpPr>
          <p:cNvPr id="7" name="Text Placeholder 6">
            <a:extLst>
              <a:ext uri="{FF2B5EF4-FFF2-40B4-BE49-F238E27FC236}">
                <a16:creationId xmlns:a16="http://schemas.microsoft.com/office/drawing/2014/main" id="{22E9B7B5-B3B1-6621-272D-6555BF578D99}"/>
              </a:ext>
            </a:extLst>
          </p:cNvPr>
          <p:cNvSpPr>
            <a:spLocks noGrp="1"/>
          </p:cNvSpPr>
          <p:nvPr>
            <p:ph type="body" sz="quarter" idx="13"/>
          </p:nvPr>
        </p:nvSpPr>
        <p:spPr>
          <a:xfrm>
            <a:off x="1604962" y="2271716"/>
            <a:ext cx="8982077" cy="2963860"/>
          </a:xfrm>
        </p:spPr>
        <p:txBody>
          <a:bodyPr/>
          <a:lstStyle>
            <a:lvl1pPr marL="0" indent="0" algn="ctr">
              <a:lnSpc>
                <a:spcPct val="95000"/>
              </a:lnSpc>
              <a:buNone/>
              <a:defRPr sz="3500" spc="0">
                <a:solidFill>
                  <a:schemeClr val="bg1"/>
                </a:solidFill>
              </a:defRPr>
            </a:lvl1pPr>
          </a:lstStyle>
          <a:p>
            <a:pPr lvl="0"/>
            <a:r>
              <a:rPr lang="en-GB"/>
              <a:t>Click to edit Master text styles</a:t>
            </a:r>
          </a:p>
        </p:txBody>
      </p:sp>
      <p:sp>
        <p:nvSpPr>
          <p:cNvPr id="8" name="Text Placeholder 6">
            <a:extLst>
              <a:ext uri="{FF2B5EF4-FFF2-40B4-BE49-F238E27FC236}">
                <a16:creationId xmlns:a16="http://schemas.microsoft.com/office/drawing/2014/main" id="{EEF80165-A50F-01DB-53E3-507DC349FE74}"/>
              </a:ext>
            </a:extLst>
          </p:cNvPr>
          <p:cNvSpPr>
            <a:spLocks noGrp="1"/>
          </p:cNvSpPr>
          <p:nvPr>
            <p:ph type="body" sz="quarter" idx="15" hasCustomPrompt="1"/>
          </p:nvPr>
        </p:nvSpPr>
        <p:spPr>
          <a:xfrm>
            <a:off x="10834690" y="251556"/>
            <a:ext cx="1009649" cy="484250"/>
          </a:xfrm>
          <a:blipFill>
            <a:blip>
              <a:extLst>
                <a:ext uri="{96DAC541-7B7A-43D3-8B79-37D633B846F1}">
                  <asvg:svgBlip xmlns:asvg="http://schemas.microsoft.com/office/drawing/2016/SVG/main" r:embed="rId2"/>
                </a:ext>
              </a:extLst>
            </a:blip>
            <a:stretch>
              <a:fillRect/>
            </a:stretch>
          </a:blipFill>
        </p:spPr>
        <p:txBody>
          <a:bodyPr>
            <a:normAutofit/>
          </a:bodyPr>
          <a:lstStyle>
            <a:lvl1pPr marL="0" indent="0">
              <a:buNone/>
              <a:defRPr sz="100">
                <a:solidFill>
                  <a:schemeClr val="tx1"/>
                </a:solidFill>
              </a:defRPr>
            </a:lvl1pPr>
          </a:lstStyle>
          <a:p>
            <a:pPr lvl="0"/>
            <a:r>
              <a:rPr lang="en-GB" dirty="0"/>
              <a:t> </a:t>
            </a:r>
          </a:p>
        </p:txBody>
      </p:sp>
    </p:spTree>
    <p:extLst>
      <p:ext uri="{BB962C8B-B14F-4D97-AF65-F5344CB8AC3E}">
        <p14:creationId xmlns:p14="http://schemas.microsoft.com/office/powerpoint/2010/main" val="252873247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text &amp; numbers">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B827706B-E13C-1308-F534-C209EB842CA0}"/>
              </a:ext>
            </a:extLst>
          </p:cNvPr>
          <p:cNvSpPr>
            <a:spLocks noGrp="1"/>
          </p:cNvSpPr>
          <p:nvPr>
            <p:ph type="body" sz="quarter" idx="19" hasCustomPrompt="1"/>
          </p:nvPr>
        </p:nvSpPr>
        <p:spPr>
          <a:xfrm>
            <a:off x="6156325" y="4159250"/>
            <a:ext cx="5656263" cy="2046289"/>
          </a:xfrm>
          <a:prstGeom prst="roundRect">
            <a:avLst>
              <a:gd name="adj" fmla="val 5442"/>
            </a:avLst>
          </a:prstGeom>
          <a:solidFill>
            <a:schemeClr val="accent2"/>
          </a:solidFill>
        </p:spPr>
        <p:txBody>
          <a:bodyPr lIns="345600" tIns="252000">
            <a:noAutofit/>
          </a:bodyPr>
          <a:lstStyle>
            <a:lvl1pPr marL="0" indent="0">
              <a:lnSpc>
                <a:spcPct val="100000"/>
              </a:lnSpc>
              <a:spcBef>
                <a:spcPts val="2000"/>
              </a:spcBef>
              <a:buNone/>
              <a:defRPr sz="1500" spc="0">
                <a:solidFill>
                  <a:schemeClr val="bg1"/>
                </a:solidFill>
                <a:latin typeface="+mj-lt"/>
              </a:defRPr>
            </a:lvl1pPr>
          </a:lstStyle>
          <a:p>
            <a:pPr lvl="0"/>
            <a:r>
              <a:rPr lang="en-GB" dirty="0"/>
              <a:t>Text</a:t>
            </a:r>
          </a:p>
        </p:txBody>
      </p:sp>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r>
              <a:rPr lang="en-GB" dirty="0"/>
              <a:t>2023.12.24</a:t>
            </a:r>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r>
              <a:rPr lang="en-GB" dirty="0"/>
              <a:t>Presentation title</a:t>
            </a:r>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en-GB" smtClean="0"/>
              <a:t>‹#›</a:t>
            </a:fld>
            <a:endParaRPr lang="en-GB" dirty="0"/>
          </a:p>
        </p:txBody>
      </p:sp>
      <p:sp>
        <p:nvSpPr>
          <p:cNvPr id="9" name="Picture Placeholder 6">
            <a:extLst>
              <a:ext uri="{FF2B5EF4-FFF2-40B4-BE49-F238E27FC236}">
                <a16:creationId xmlns:a16="http://schemas.microsoft.com/office/drawing/2014/main" id="{D5DC9406-72F9-D254-1741-675716933107}"/>
              </a:ext>
            </a:extLst>
          </p:cNvPr>
          <p:cNvSpPr>
            <a:spLocks noGrp="1"/>
          </p:cNvSpPr>
          <p:nvPr>
            <p:ph type="pic" sz="quarter" idx="13" hasCustomPrompt="1"/>
          </p:nvPr>
        </p:nvSpPr>
        <p:spPr>
          <a:xfrm>
            <a:off x="377825" y="992189"/>
            <a:ext cx="5656263" cy="5213350"/>
          </a:xfrm>
          <a:prstGeom prst="roundRect">
            <a:avLst>
              <a:gd name="adj" fmla="val 2180"/>
            </a:avLst>
          </a:prstGeom>
          <a:solidFill>
            <a:schemeClr val="bg2"/>
          </a:solidFill>
        </p:spPr>
        <p:txBody>
          <a:bodyPr lIns="72000" tIns="72000"/>
          <a:lstStyle>
            <a:lvl1pPr marL="0" indent="0">
              <a:buNone/>
              <a:defRPr>
                <a:solidFill>
                  <a:schemeClr val="tx1"/>
                </a:solidFill>
              </a:defRPr>
            </a:lvl1pPr>
          </a:lstStyle>
          <a:p>
            <a:r>
              <a:rPr lang="en-GB" dirty="0"/>
              <a:t>Drag-and-drop or press the icon to insert a picture</a:t>
            </a:r>
          </a:p>
          <a:p>
            <a:endParaRPr lang="en-GB" dirty="0"/>
          </a:p>
        </p:txBody>
      </p:sp>
      <p:sp>
        <p:nvSpPr>
          <p:cNvPr id="13" name="Text Placeholder 12">
            <a:extLst>
              <a:ext uri="{FF2B5EF4-FFF2-40B4-BE49-F238E27FC236}">
                <a16:creationId xmlns:a16="http://schemas.microsoft.com/office/drawing/2014/main" id="{58138410-74CE-DA66-3D46-E4C7F0B41022}"/>
              </a:ext>
            </a:extLst>
          </p:cNvPr>
          <p:cNvSpPr>
            <a:spLocks noGrp="1"/>
          </p:cNvSpPr>
          <p:nvPr>
            <p:ph type="body" sz="quarter" idx="14"/>
          </p:nvPr>
        </p:nvSpPr>
        <p:spPr>
          <a:xfrm>
            <a:off x="6156325" y="992190"/>
            <a:ext cx="5656263" cy="3043234"/>
          </a:xfrm>
          <a:prstGeom prst="roundRect">
            <a:avLst>
              <a:gd name="adj" fmla="val 4356"/>
            </a:avLst>
          </a:prstGeom>
          <a:solidFill>
            <a:srgbClr val="ECEDA1"/>
          </a:solidFill>
        </p:spPr>
        <p:txBody>
          <a:bodyPr lIns="342000" tIns="453600">
            <a:noAutofit/>
          </a:bodyPr>
          <a:lstStyle>
            <a:lvl1pPr marL="0" indent="0">
              <a:lnSpc>
                <a:spcPct val="100000"/>
              </a:lnSpc>
              <a:spcBef>
                <a:spcPts val="2000"/>
              </a:spcBef>
              <a:buNone/>
              <a:defRPr sz="2000" spc="0">
                <a:solidFill>
                  <a:schemeClr val="tx1"/>
                </a:solidFill>
                <a:latin typeface="+mj-lt"/>
              </a:defRPr>
            </a:lvl1pPr>
          </a:lstStyle>
          <a:p>
            <a:pPr lvl="0"/>
            <a:r>
              <a:rPr lang="en-GB"/>
              <a:t>Click to edit Master text styles</a:t>
            </a:r>
          </a:p>
        </p:txBody>
      </p:sp>
      <p:sp>
        <p:nvSpPr>
          <p:cNvPr id="15" name="Text Placeholder 14">
            <a:extLst>
              <a:ext uri="{FF2B5EF4-FFF2-40B4-BE49-F238E27FC236}">
                <a16:creationId xmlns:a16="http://schemas.microsoft.com/office/drawing/2014/main" id="{AF32D915-6CBD-2B2A-1DE8-6580BDBD4432}"/>
              </a:ext>
            </a:extLst>
          </p:cNvPr>
          <p:cNvSpPr>
            <a:spLocks noGrp="1"/>
          </p:cNvSpPr>
          <p:nvPr>
            <p:ph type="body" sz="quarter" idx="15" hasCustomPrompt="1"/>
          </p:nvPr>
        </p:nvSpPr>
        <p:spPr>
          <a:xfrm>
            <a:off x="6539345" y="3322637"/>
            <a:ext cx="4973072" cy="373063"/>
          </a:xfrm>
        </p:spPr>
        <p:txBody>
          <a:bodyPr anchor="b">
            <a:noAutofit/>
          </a:bodyPr>
          <a:lstStyle>
            <a:lvl1pPr marL="0" indent="0">
              <a:lnSpc>
                <a:spcPct val="100000"/>
              </a:lnSpc>
              <a:spcBef>
                <a:spcPts val="2000"/>
              </a:spcBef>
              <a:buNone/>
              <a:defRPr sz="1500" spc="0">
                <a:solidFill>
                  <a:schemeClr val="tx1"/>
                </a:solidFill>
                <a:latin typeface="+mj-lt"/>
              </a:defRPr>
            </a:lvl1pPr>
          </a:lstStyle>
          <a:p>
            <a:pPr lvl="0"/>
            <a:r>
              <a:rPr lang="en-GB" dirty="0"/>
              <a:t>Text</a:t>
            </a:r>
          </a:p>
        </p:txBody>
      </p:sp>
      <p:sp>
        <p:nvSpPr>
          <p:cNvPr id="19" name="Text Placeholder 18">
            <a:extLst>
              <a:ext uri="{FF2B5EF4-FFF2-40B4-BE49-F238E27FC236}">
                <a16:creationId xmlns:a16="http://schemas.microsoft.com/office/drawing/2014/main" id="{29A97791-D87E-1AE2-2514-489EDD2467D6}"/>
              </a:ext>
            </a:extLst>
          </p:cNvPr>
          <p:cNvSpPr>
            <a:spLocks noGrp="1"/>
          </p:cNvSpPr>
          <p:nvPr>
            <p:ph type="body" sz="quarter" idx="17" hasCustomPrompt="1"/>
          </p:nvPr>
        </p:nvSpPr>
        <p:spPr>
          <a:xfrm>
            <a:off x="8083550" y="4824414"/>
            <a:ext cx="3130544" cy="1196974"/>
          </a:xfrm>
        </p:spPr>
        <p:txBody>
          <a:bodyPr>
            <a:noAutofit/>
          </a:bodyPr>
          <a:lstStyle>
            <a:lvl1pPr marL="0" indent="0" algn="r">
              <a:lnSpc>
                <a:spcPct val="100000"/>
              </a:lnSpc>
              <a:spcBef>
                <a:spcPts val="2000"/>
              </a:spcBef>
              <a:buNone/>
              <a:defRPr sz="9000" spc="-20" baseline="0">
                <a:solidFill>
                  <a:schemeClr val="bg1"/>
                </a:solidFill>
              </a:defRPr>
            </a:lvl1pPr>
          </a:lstStyle>
          <a:p>
            <a:pPr lvl="0"/>
            <a:r>
              <a:rPr lang="en-GB" dirty="0"/>
              <a:t>###</a:t>
            </a:r>
          </a:p>
        </p:txBody>
      </p:sp>
      <p:sp>
        <p:nvSpPr>
          <p:cNvPr id="14" name="Text Placeholder 13">
            <a:extLst>
              <a:ext uri="{FF2B5EF4-FFF2-40B4-BE49-F238E27FC236}">
                <a16:creationId xmlns:a16="http://schemas.microsoft.com/office/drawing/2014/main" id="{41853337-5E4B-9B31-0BC8-A9C6B2D79156}"/>
              </a:ext>
            </a:extLst>
          </p:cNvPr>
          <p:cNvSpPr>
            <a:spLocks noGrp="1"/>
          </p:cNvSpPr>
          <p:nvPr>
            <p:ph type="body" sz="quarter" idx="18" hasCustomPrompt="1"/>
          </p:nvPr>
        </p:nvSpPr>
        <p:spPr>
          <a:xfrm>
            <a:off x="11189494" y="4970461"/>
            <a:ext cx="602456" cy="758825"/>
          </a:xfrm>
        </p:spPr>
        <p:txBody>
          <a:bodyPr>
            <a:noAutofit/>
          </a:bodyPr>
          <a:lstStyle>
            <a:lvl1pPr marL="0" indent="0">
              <a:lnSpc>
                <a:spcPct val="100000"/>
              </a:lnSpc>
              <a:spcBef>
                <a:spcPts val="2000"/>
              </a:spcBef>
              <a:buNone/>
              <a:defRPr sz="4500" spc="-50">
                <a:solidFill>
                  <a:schemeClr val="bg1"/>
                </a:solidFill>
              </a:defRPr>
            </a:lvl1pPr>
          </a:lstStyle>
          <a:p>
            <a:pPr lvl="0"/>
            <a:r>
              <a:rPr lang="en-GB" dirty="0"/>
              <a:t>%</a:t>
            </a:r>
          </a:p>
        </p:txBody>
      </p:sp>
    </p:spTree>
    <p:extLst>
      <p:ext uri="{BB962C8B-B14F-4D97-AF65-F5344CB8AC3E}">
        <p14:creationId xmlns:p14="http://schemas.microsoft.com/office/powerpoint/2010/main" val="206802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light">
    <p:bg>
      <p:bgRef idx="1001">
        <a:schemeClr val="bg1"/>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506F52C-F250-D499-B5DB-6011716F6788}"/>
              </a:ext>
            </a:extLst>
          </p:cNvPr>
          <p:cNvSpPr>
            <a:spLocks noGrp="1"/>
          </p:cNvSpPr>
          <p:nvPr>
            <p:ph type="pic" sz="quarter" idx="19"/>
          </p:nvPr>
        </p:nvSpPr>
        <p:spPr>
          <a:xfrm>
            <a:off x="0" y="0"/>
            <a:ext cx="12192000" cy="6858000"/>
          </a:xfrm>
          <a:noFill/>
        </p:spPr>
        <p:txBody>
          <a:bodyPr/>
          <a:lstStyle/>
          <a:p>
            <a:r>
              <a:rPr lang="en-GB"/>
              <a:t>Click icon to add picture</a:t>
            </a:r>
            <a:endParaRPr lang="en-GB" dirty="0"/>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2233613" y="1139184"/>
            <a:ext cx="8499476" cy="2461266"/>
          </a:xfrm>
          <a:prstGeom prst="rect">
            <a:avLst/>
          </a:prstGeom>
        </p:spPr>
        <p:txBody>
          <a:bodyPr anchor="b">
            <a:noAutofit/>
          </a:bodyPr>
          <a:lstStyle>
            <a:lvl1pPr algn="l">
              <a:lnSpc>
                <a:spcPct val="83000"/>
              </a:lnSpc>
              <a:spcBef>
                <a:spcPts val="0"/>
              </a:spcBef>
              <a:defRPr sz="7500" spc="-20" baseline="0">
                <a:solidFill>
                  <a:schemeClr val="accent1"/>
                </a:solidFill>
              </a:defRPr>
            </a:lvl1pPr>
          </a:lstStyle>
          <a:p>
            <a:r>
              <a:rPr lang="en-GB"/>
              <a:t>Click to edit Master title style</a:t>
            </a:r>
            <a:endParaRPr lang="en-GB"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2279650" y="3968923"/>
            <a:ext cx="7002717" cy="457026"/>
          </a:xfrm>
          <a:prstGeom prst="rect">
            <a:avLst/>
          </a:prstGeom>
        </p:spPr>
        <p:txBody>
          <a:bodyPr anchor="t">
            <a:noAutofit/>
          </a:bodyPr>
          <a:lstStyle>
            <a:lvl1pPr marL="0" indent="0" algn="l">
              <a:buNone/>
              <a:defRPr sz="300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Name and date</a:t>
            </a:r>
          </a:p>
        </p:txBody>
      </p:sp>
      <p:sp>
        <p:nvSpPr>
          <p:cNvPr id="4" name="Text Placeholder 6">
            <a:extLst>
              <a:ext uri="{FF2B5EF4-FFF2-40B4-BE49-F238E27FC236}">
                <a16:creationId xmlns:a16="http://schemas.microsoft.com/office/drawing/2014/main" id="{513D8CA8-0A10-C21B-6DCA-792D15EACEA8}"/>
              </a:ext>
            </a:extLst>
          </p:cNvPr>
          <p:cNvSpPr>
            <a:spLocks noGrp="1" noRot="1" noMove="1" noResize="1" noEditPoints="1" noAdjustHandles="1" noChangeArrowheads="1" noChangeShapeType="1"/>
          </p:cNvSpPr>
          <p:nvPr>
            <p:ph type="body" sz="quarter" idx="15" hasCustomPrompt="1"/>
          </p:nvPr>
        </p:nvSpPr>
        <p:spPr>
          <a:xfrm>
            <a:off x="10167939" y="252788"/>
            <a:ext cx="1697830" cy="814613"/>
          </a:xfrm>
          <a:blipFill>
            <a:blip>
              <a:extLst>
                <a:ext uri="{96DAC541-7B7A-43D3-8B79-37D633B846F1}">
                  <asvg:svgBlip xmlns:asvg="http://schemas.microsoft.com/office/drawing/2016/SVG/main" r:embed="rId2"/>
                </a:ext>
              </a:extLst>
            </a:blip>
            <a:stretch>
              <a:fillRect/>
            </a:stretch>
          </a:blipFill>
        </p:spPr>
        <p:txBody>
          <a:bodyPr>
            <a:normAutofit/>
          </a:bodyPr>
          <a:lstStyle>
            <a:lvl1pPr marL="0" indent="0">
              <a:buNone/>
              <a:defRPr sz="100">
                <a:solidFill>
                  <a:schemeClr val="tx1"/>
                </a:solidFill>
              </a:defRPr>
            </a:lvl1pPr>
          </a:lstStyle>
          <a:p>
            <a:pPr lvl="0"/>
            <a:r>
              <a:rPr lang="en-GB" dirty="0"/>
              <a:t> </a:t>
            </a:r>
          </a:p>
        </p:txBody>
      </p:sp>
      <p:sp>
        <p:nvSpPr>
          <p:cNvPr id="11" name="Date Placeholder 10">
            <a:extLst>
              <a:ext uri="{FF2B5EF4-FFF2-40B4-BE49-F238E27FC236}">
                <a16:creationId xmlns:a16="http://schemas.microsoft.com/office/drawing/2014/main" id="{F0F74092-CDB7-3497-1B0B-2012BD49A349}"/>
              </a:ext>
            </a:extLst>
          </p:cNvPr>
          <p:cNvSpPr>
            <a:spLocks noGrp="1"/>
          </p:cNvSpPr>
          <p:nvPr>
            <p:ph type="dt" sz="half" idx="16"/>
          </p:nvPr>
        </p:nvSpPr>
        <p:spPr/>
        <p:txBody>
          <a:bodyPr/>
          <a:lstStyle>
            <a:lvl1pPr>
              <a:defRPr>
                <a:solidFill>
                  <a:schemeClr val="tx1"/>
                </a:solidFill>
              </a:defRPr>
            </a:lvl1pPr>
          </a:lstStyle>
          <a:p>
            <a:r>
              <a:rPr lang="en-GB" dirty="0"/>
              <a:t>2023.12.24</a:t>
            </a:r>
          </a:p>
        </p:txBody>
      </p:sp>
      <p:sp>
        <p:nvSpPr>
          <p:cNvPr id="12" name="Footer Placeholder 11">
            <a:extLst>
              <a:ext uri="{FF2B5EF4-FFF2-40B4-BE49-F238E27FC236}">
                <a16:creationId xmlns:a16="http://schemas.microsoft.com/office/drawing/2014/main" id="{709528A2-5D1C-D9CD-ABBD-3CDFD2F43225}"/>
              </a:ext>
            </a:extLst>
          </p:cNvPr>
          <p:cNvSpPr>
            <a:spLocks noGrp="1"/>
          </p:cNvSpPr>
          <p:nvPr>
            <p:ph type="ftr" sz="quarter" idx="17"/>
          </p:nvPr>
        </p:nvSpPr>
        <p:spPr/>
        <p:txBody>
          <a:bodyPr/>
          <a:lstStyle>
            <a:lvl1pPr>
              <a:defRPr>
                <a:solidFill>
                  <a:schemeClr val="tx1"/>
                </a:solidFill>
              </a:defRPr>
            </a:lvl1pPr>
          </a:lstStyle>
          <a:p>
            <a:r>
              <a:rPr lang="en-GB" dirty="0"/>
              <a:t>Presentation title</a:t>
            </a:r>
          </a:p>
        </p:txBody>
      </p:sp>
      <p:sp>
        <p:nvSpPr>
          <p:cNvPr id="13" name="Slide Number Placeholder 12">
            <a:extLst>
              <a:ext uri="{FF2B5EF4-FFF2-40B4-BE49-F238E27FC236}">
                <a16:creationId xmlns:a16="http://schemas.microsoft.com/office/drawing/2014/main" id="{05238D8F-C68B-CBAD-F0CB-0A03E47F597F}"/>
              </a:ext>
            </a:extLst>
          </p:cNvPr>
          <p:cNvSpPr>
            <a:spLocks noGrp="1"/>
          </p:cNvSpPr>
          <p:nvPr>
            <p:ph type="sldNum" sz="quarter" idx="18"/>
          </p:nvPr>
        </p:nvSpPr>
        <p:spPr/>
        <p:txBody>
          <a:bodyPr/>
          <a:lstStyle>
            <a:lvl1pPr>
              <a:defRPr>
                <a:solidFill>
                  <a:schemeClr val="tx1"/>
                </a:solidFill>
              </a:defRPr>
            </a:lvl1pPr>
          </a:lstStyle>
          <a:p>
            <a:fld id="{AE086683-F536-42AB-ABBC-F4803DFE8DBC}" type="slidenum">
              <a:rPr lang="en-GB" smtClean="0"/>
              <a:pPr/>
              <a:t>‹#›</a:t>
            </a:fld>
            <a:endParaRPr lang="en-GB" dirty="0"/>
          </a:p>
        </p:txBody>
      </p:sp>
      <p:sp>
        <p:nvSpPr>
          <p:cNvPr id="7" name="Platshållare för datum 3">
            <a:extLst>
              <a:ext uri="{FF2B5EF4-FFF2-40B4-BE49-F238E27FC236}">
                <a16:creationId xmlns:a16="http://schemas.microsoft.com/office/drawing/2014/main" id="{EFF4D2C0-E2E7-8101-B77F-DA1FCA38CB86}"/>
              </a:ext>
            </a:extLst>
          </p:cNvPr>
          <p:cNvSpPr txBox="1">
            <a:spLocks/>
          </p:cNvSpPr>
          <p:nvPr userDrawn="1"/>
        </p:nvSpPr>
        <p:spPr>
          <a:xfrm>
            <a:off x="379412" y="6475415"/>
            <a:ext cx="2359650" cy="166053"/>
          </a:xfrm>
          <a:prstGeom prst="rect">
            <a:avLst/>
          </a:prstGeom>
        </p:spPr>
        <p:txBody>
          <a:bodyPr vert="horz" lIns="0" tIns="0" rIns="0" bIns="0" rtlCol="0" anchor="t">
            <a:noAutofit/>
          </a:bodyPr>
          <a:lstStyle>
            <a:defPPr>
              <a:defRPr lang="sv-SE"/>
            </a:defPPr>
            <a:lvl1pPr marL="0" algn="l" defTabSz="914400" rtl="0" eaLnBrk="1" latinLnBrk="0" hangingPunct="1">
              <a:defRPr sz="1000" b="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sv-SE" sz="1100" dirty="0">
                <a:solidFill>
                  <a:srgbClr val="000000"/>
                </a:solidFill>
                <a:latin typeface="+mj-lt"/>
              </a:rPr>
              <a:t>Mölnlycke Health Care | </a:t>
            </a:r>
            <a:r>
              <a:rPr lang="sv-SE" sz="1100" dirty="0" err="1">
                <a:solidFill>
                  <a:srgbClr val="000000"/>
                </a:solidFill>
                <a:latin typeface="+mj-lt"/>
              </a:rPr>
              <a:t>Internal</a:t>
            </a:r>
            <a:endParaRPr lang="sv-SE" sz="1100" dirty="0">
              <a:solidFill>
                <a:srgbClr val="000000"/>
              </a:solidFill>
              <a:latin typeface="+mj-lt"/>
            </a:endParaRPr>
          </a:p>
        </p:txBody>
      </p:sp>
    </p:spTree>
    <p:extLst>
      <p:ext uri="{BB962C8B-B14F-4D97-AF65-F5344CB8AC3E}">
        <p14:creationId xmlns:p14="http://schemas.microsoft.com/office/powerpoint/2010/main" val="152353890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ull-image with box, right">
    <p:bg>
      <p:bgPr>
        <a:solidFill>
          <a:schemeClr val="accent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274DAE1-2CBC-CED8-98F3-B7D1D488E83B}"/>
              </a:ext>
            </a:extLst>
          </p:cNvPr>
          <p:cNvSpPr>
            <a:spLocks noGrp="1"/>
          </p:cNvSpPr>
          <p:nvPr>
            <p:ph type="pic" sz="quarter" idx="14" hasCustomPrompt="1"/>
          </p:nvPr>
        </p:nvSpPr>
        <p:spPr>
          <a:xfrm>
            <a:off x="0" y="0"/>
            <a:ext cx="12192000" cy="6858000"/>
          </a:xfrm>
        </p:spPr>
        <p:txBody>
          <a:bodyPr lIns="72000" tIns="72000"/>
          <a:lstStyle>
            <a:lvl1pPr marL="0" indent="0">
              <a:buNone/>
              <a:defRPr sz="1600">
                <a:solidFill>
                  <a:schemeClr val="accent3"/>
                </a:solidFill>
              </a:defRPr>
            </a:lvl1pPr>
          </a:lstStyle>
          <a:p>
            <a:pPr marL="0" marR="0" lvl="0" indent="0" algn="l" defTabSz="914400" rtl="0" eaLnBrk="1" fontAlgn="auto" latinLnBrk="0" hangingPunct="1">
              <a:lnSpc>
                <a:spcPct val="90000"/>
              </a:lnSpc>
              <a:spcBef>
                <a:spcPts val="600"/>
              </a:spcBef>
              <a:spcAft>
                <a:spcPts val="600"/>
              </a:spcAft>
              <a:buClrTx/>
              <a:buSzTx/>
              <a:buFont typeface="Wingdings 3" panose="05040102010807070707" pitchFamily="18" charset="2"/>
              <a:buNone/>
              <a:tabLst/>
              <a:defRPr/>
            </a:pPr>
            <a:r>
              <a:rPr lang="en-GB" dirty="0"/>
              <a:t>Drag-and-drop to insert a picture. Insert a darker image, preferably with blur behind the textbox, to make the text as readable as possible.</a:t>
            </a:r>
          </a:p>
        </p:txBody>
      </p:sp>
      <p:sp>
        <p:nvSpPr>
          <p:cNvPr id="16" name="Text Placeholder 15">
            <a:extLst>
              <a:ext uri="{FF2B5EF4-FFF2-40B4-BE49-F238E27FC236}">
                <a16:creationId xmlns:a16="http://schemas.microsoft.com/office/drawing/2014/main" id="{F6122FCA-D1C2-3223-8267-E8F284C65A7F}"/>
              </a:ext>
            </a:extLst>
          </p:cNvPr>
          <p:cNvSpPr>
            <a:spLocks noGrp="1"/>
          </p:cNvSpPr>
          <p:nvPr>
            <p:ph type="body" sz="quarter" idx="16" hasCustomPrompt="1"/>
          </p:nvPr>
        </p:nvSpPr>
        <p:spPr>
          <a:xfrm>
            <a:off x="6156325" y="992188"/>
            <a:ext cx="5656263" cy="4851399"/>
          </a:xfrm>
          <a:prstGeom prst="roundRect">
            <a:avLst>
              <a:gd name="adj" fmla="val 1911"/>
            </a:avLst>
          </a:prstGeom>
          <a:solidFill>
            <a:schemeClr val="tx1"/>
          </a:solidFill>
        </p:spPr>
        <p:txBody>
          <a:bodyPr/>
          <a:lstStyle>
            <a:lvl1pPr marL="0" indent="0">
              <a:buNone/>
              <a:defRPr sz="100">
                <a:noFill/>
              </a:defRPr>
            </a:lvl1pPr>
          </a:lstStyle>
          <a:p>
            <a:pPr lvl="0"/>
            <a:r>
              <a:rPr lang="en-GB" dirty="0"/>
              <a:t> </a:t>
            </a:r>
          </a:p>
        </p:txBody>
      </p:sp>
      <p:sp>
        <p:nvSpPr>
          <p:cNvPr id="10" name="Rectangle: Rounded Corners 9">
            <a:extLst>
              <a:ext uri="{FF2B5EF4-FFF2-40B4-BE49-F238E27FC236}">
                <a16:creationId xmlns:a16="http://schemas.microsoft.com/office/drawing/2014/main" id="{A6D34859-862F-D994-47E2-931EB9EB8C99}"/>
              </a:ext>
            </a:extLst>
          </p:cNvPr>
          <p:cNvSpPr/>
          <p:nvPr userDrawn="1"/>
        </p:nvSpPr>
        <p:spPr>
          <a:xfrm>
            <a:off x="6022975" y="1044575"/>
            <a:ext cx="5437505" cy="4767263"/>
          </a:xfrm>
          <a:prstGeom prst="roundRect">
            <a:avLst>
              <a:gd name="adj" fmla="val 2863"/>
            </a:avLst>
          </a:prstGeom>
          <a:no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7" dirty="0">
              <a:cs typeface="Arial" panose="020B0604020202020204" pitchFamily="34" charset="0"/>
            </a:endParaRPr>
          </a:p>
        </p:txBody>
      </p:sp>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lvl1pPr>
              <a:defRPr>
                <a:solidFill>
                  <a:schemeClr val="tx1"/>
                </a:solidFill>
              </a:defRPr>
            </a:lvl1pPr>
          </a:lstStyle>
          <a:p>
            <a:r>
              <a:rPr lang="en-GB" dirty="0"/>
              <a:t>2023.12.24</a:t>
            </a:r>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lvl1pPr>
              <a:defRPr>
                <a:solidFill>
                  <a:schemeClr val="tx1"/>
                </a:solidFill>
              </a:defRPr>
            </a:lvl1pPr>
          </a:lstStyle>
          <a:p>
            <a:r>
              <a:rPr lang="en-GB" dirty="0"/>
              <a:t>Presentation title</a:t>
            </a:r>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en-GB" smtClean="0"/>
              <a:pPr/>
              <a:t>‹#›</a:t>
            </a:fld>
            <a:endParaRPr lang="en-GB" dirty="0"/>
          </a:p>
        </p:txBody>
      </p:sp>
      <p:sp>
        <p:nvSpPr>
          <p:cNvPr id="5" name="Text Placeholder 6">
            <a:extLst>
              <a:ext uri="{FF2B5EF4-FFF2-40B4-BE49-F238E27FC236}">
                <a16:creationId xmlns:a16="http://schemas.microsoft.com/office/drawing/2014/main" id="{4F28A05A-5664-5CAB-30CF-CFE858CD64EF}"/>
              </a:ext>
            </a:extLst>
          </p:cNvPr>
          <p:cNvSpPr>
            <a:spLocks noGrp="1" noRot="1" noMove="1" noResize="1" noEditPoints="1" noAdjustHandles="1" noChangeArrowheads="1" noChangeShapeType="1"/>
          </p:cNvSpPr>
          <p:nvPr>
            <p:ph type="body" sz="quarter" idx="15" hasCustomPrompt="1"/>
          </p:nvPr>
        </p:nvSpPr>
        <p:spPr>
          <a:xfrm>
            <a:off x="10834690" y="251556"/>
            <a:ext cx="1009649" cy="484250"/>
          </a:xfrm>
          <a:blipFill>
            <a:blip>
              <a:extLst>
                <a:ext uri="{96DAC541-7B7A-43D3-8B79-37D633B846F1}">
                  <asvg:svgBlip xmlns:asvg="http://schemas.microsoft.com/office/drawing/2016/SVG/main" r:embed="rId2"/>
                </a:ext>
              </a:extLst>
            </a:blip>
            <a:stretch>
              <a:fillRect/>
            </a:stretch>
          </a:blipFill>
        </p:spPr>
        <p:txBody>
          <a:bodyPr>
            <a:normAutofit/>
          </a:bodyPr>
          <a:lstStyle>
            <a:lvl1pPr marL="0" indent="0">
              <a:buNone/>
              <a:defRPr sz="100">
                <a:solidFill>
                  <a:schemeClr val="tx1"/>
                </a:solidFill>
              </a:defRPr>
            </a:lvl1pPr>
          </a:lstStyle>
          <a:p>
            <a:pPr lvl="0"/>
            <a:r>
              <a:rPr lang="en-GB" dirty="0"/>
              <a:t> </a:t>
            </a:r>
          </a:p>
        </p:txBody>
      </p:sp>
      <p:sp>
        <p:nvSpPr>
          <p:cNvPr id="14" name="Text Placeholder 13">
            <a:extLst>
              <a:ext uri="{FF2B5EF4-FFF2-40B4-BE49-F238E27FC236}">
                <a16:creationId xmlns:a16="http://schemas.microsoft.com/office/drawing/2014/main" id="{88E38532-170C-B0FE-B997-3BA0B19BEDC4}"/>
              </a:ext>
            </a:extLst>
          </p:cNvPr>
          <p:cNvSpPr>
            <a:spLocks noGrp="1"/>
          </p:cNvSpPr>
          <p:nvPr>
            <p:ph type="body" sz="quarter" idx="17"/>
          </p:nvPr>
        </p:nvSpPr>
        <p:spPr>
          <a:xfrm>
            <a:off x="6657975" y="2295525"/>
            <a:ext cx="4652964" cy="2940050"/>
          </a:xfrm>
        </p:spPr>
        <p:txBody>
          <a:bodyPr/>
          <a:lstStyle>
            <a:lvl1pPr>
              <a:defRPr baseline="0">
                <a:solidFill>
                  <a:schemeClr val="bg1"/>
                </a:solidFill>
                <a:latin typeface="+mj-lt"/>
              </a:defRPr>
            </a:lvl1pPr>
          </a:lstStyle>
          <a:p>
            <a:pPr lvl="0"/>
            <a:r>
              <a:rPr lang="en-GB"/>
              <a:t>Click to edit Master text styles</a:t>
            </a:r>
          </a:p>
        </p:txBody>
      </p:sp>
      <p:sp>
        <p:nvSpPr>
          <p:cNvPr id="15" name="Title 14">
            <a:extLst>
              <a:ext uri="{FF2B5EF4-FFF2-40B4-BE49-F238E27FC236}">
                <a16:creationId xmlns:a16="http://schemas.microsoft.com/office/drawing/2014/main" id="{C5E53E7F-4A92-B226-FF04-6558C343E64C}"/>
              </a:ext>
            </a:extLst>
          </p:cNvPr>
          <p:cNvSpPr>
            <a:spLocks noGrp="1"/>
          </p:cNvSpPr>
          <p:nvPr>
            <p:ph type="title"/>
          </p:nvPr>
        </p:nvSpPr>
        <p:spPr>
          <a:xfrm>
            <a:off x="6657976" y="1715613"/>
            <a:ext cx="4652964" cy="612775"/>
          </a:xfrm>
        </p:spPr>
        <p:txBody>
          <a:bodyPr/>
          <a:lstStyle>
            <a:lvl1pPr>
              <a:lnSpc>
                <a:spcPct val="90000"/>
              </a:lnSpc>
              <a:spcBef>
                <a:spcPts val="0"/>
              </a:spcBef>
              <a:defRPr sz="3600" spc="-20" baseline="0">
                <a:solidFill>
                  <a:schemeClr val="accent1"/>
                </a:solidFill>
              </a:defRPr>
            </a:lvl1pPr>
          </a:lstStyle>
          <a:p>
            <a:r>
              <a:rPr lang="en-GB"/>
              <a:t>Click to edit Master title style</a:t>
            </a:r>
            <a:endParaRPr lang="en-GB" dirty="0"/>
          </a:p>
        </p:txBody>
      </p:sp>
      <mc:AlternateContent xmlns:mc="http://schemas.openxmlformats.org/markup-compatibility/2006" xmlns:a14="http://schemas.microsoft.com/office/drawing/2010/main">
        <mc:Choice Requires="a14">
          <p:sp>
            <p:nvSpPr>
              <p:cNvPr id="7" name="Platshållare för sidfot 4">
                <a:extLst>
                  <a:ext uri="{FF2B5EF4-FFF2-40B4-BE49-F238E27FC236}">
                    <a16:creationId xmlns:a16="http://schemas.microsoft.com/office/drawing/2014/main" id="{B70AD96E-30E2-B759-7490-40963A5A45A2}"/>
                  </a:ext>
                </a:extLst>
              </p:cNvPr>
              <p:cNvSpPr txBox="1">
                <a:spLocks/>
              </p:cNvSpPr>
              <p:nvPr userDrawn="1"/>
            </p:nvSpPr>
            <p:spPr>
              <a:xfrm>
                <a:off x="354804" y="6471428"/>
                <a:ext cx="2189713" cy="167640"/>
              </a:xfrm>
              <a:prstGeom prst="rect">
                <a:avLst/>
              </a:prstGeom>
            </p:spPr>
            <p:txBody>
              <a:bodyPr vert="horz" lIns="0" tIns="0" rIns="0" bIns="0" rtlCol="0" anchor="t">
                <a:noAutofit/>
              </a:bodyPr>
              <a:lstStyle>
                <a:defPPr>
                  <a:defRPr lang="sv-SE"/>
                </a:defPPr>
                <a:lvl1pPr marL="0" algn="l" defTabSz="914400" rtl="0" eaLnBrk="1" latinLnBrk="0" hangingPunct="1">
                  <a:defRPr sz="1000" b="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Mölnlycke Health Care </a:t>
                </a:r>
                <a14:m>
                  <m:oMath xmlns:m="http://schemas.openxmlformats.org/officeDocument/2006/math">
                    <m:r>
                      <a:rPr lang="sv-SE" b="0" i="1" smtClean="0">
                        <a:latin typeface="Cambria Math" panose="02040503050406030204" pitchFamily="18" charset="0"/>
                      </a:rPr>
                      <m:t>– </m:t>
                    </m:r>
                  </m:oMath>
                </a14:m>
                <a:r>
                  <a:rPr lang="en-GB" dirty="0"/>
                  <a:t>Internal</a:t>
                </a:r>
              </a:p>
            </p:txBody>
          </p:sp>
        </mc:Choice>
        <mc:Fallback xmlns="">
          <p:sp>
            <p:nvSpPr>
              <p:cNvPr id="7" name="Platshållare för sidfot 4">
                <a:extLst>
                  <a:ext uri="{FF2B5EF4-FFF2-40B4-BE49-F238E27FC236}">
                    <a16:creationId xmlns:a16="http://schemas.microsoft.com/office/drawing/2014/main" id="{B70AD96E-30E2-B759-7490-40963A5A45A2}"/>
                  </a:ext>
                </a:extLst>
              </p:cNvPr>
              <p:cNvSpPr txBox="1">
                <a:spLocks noRot="1" noChangeAspect="1" noMove="1" noResize="1" noEditPoints="1" noAdjustHandles="1" noChangeArrowheads="1" noChangeShapeType="1" noTextEdit="1"/>
              </p:cNvSpPr>
              <p:nvPr userDrawn="1"/>
            </p:nvSpPr>
            <p:spPr>
              <a:xfrm>
                <a:off x="354804" y="6471428"/>
                <a:ext cx="2189713" cy="167640"/>
              </a:xfrm>
              <a:prstGeom prst="rect">
                <a:avLst/>
              </a:prstGeom>
              <a:blipFill>
                <a:blip r:embed="rId4"/>
                <a:stretch>
                  <a:fillRect l="-3621" t="-25926" b="-40741"/>
                </a:stretch>
              </a:blipFill>
            </p:spPr>
            <p:txBody>
              <a:bodyPr/>
              <a:lstStyle/>
              <a:p>
                <a:r>
                  <a:rPr lang="en-GB">
                    <a:noFill/>
                  </a:rPr>
                  <a:t> </a:t>
                </a:r>
              </a:p>
            </p:txBody>
          </p:sp>
        </mc:Fallback>
      </mc:AlternateContent>
    </p:spTree>
    <p:extLst>
      <p:ext uri="{BB962C8B-B14F-4D97-AF65-F5344CB8AC3E}">
        <p14:creationId xmlns:p14="http://schemas.microsoft.com/office/powerpoint/2010/main" val="70953954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ll heading, text and split layout">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9FB1D1-9352-5EBB-3117-87938FB589DA}"/>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7" dirty="0">
              <a:cs typeface="Arial" panose="020B0604020202020204" pitchFamily="34" charset="0"/>
            </a:endParaRPr>
          </a:p>
        </p:txBody>
      </p:sp>
      <p:sp>
        <p:nvSpPr>
          <p:cNvPr id="2" name="Title 1">
            <a:extLst>
              <a:ext uri="{FF2B5EF4-FFF2-40B4-BE49-F238E27FC236}">
                <a16:creationId xmlns:a16="http://schemas.microsoft.com/office/drawing/2014/main" id="{A4904994-8B47-700E-C00D-A6EA25C6CD9D}"/>
              </a:ext>
            </a:extLst>
          </p:cNvPr>
          <p:cNvSpPr>
            <a:spLocks noGrp="1"/>
          </p:cNvSpPr>
          <p:nvPr>
            <p:ph type="title"/>
          </p:nvPr>
        </p:nvSpPr>
        <p:spPr>
          <a:xfrm>
            <a:off x="361948" y="468313"/>
            <a:ext cx="5261612" cy="401637"/>
          </a:xfrm>
        </p:spPr>
        <p:txBody>
          <a:bodyPr/>
          <a:lstStyle>
            <a:lvl1pPr>
              <a:defRPr sz="2000" baseline="0">
                <a:solidFill>
                  <a:schemeClr val="accent1"/>
                </a:solidFill>
                <a:latin typeface="+mn-lt"/>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E5EED044-4377-8203-52C8-61204C7C23CC}"/>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3C910E69-FC18-8C7A-18A8-15A0E14B4787}"/>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34F7DA13-7AEA-EA08-94FC-9D51009E6880}"/>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9" name="Text Placeholder 10">
            <a:extLst>
              <a:ext uri="{FF2B5EF4-FFF2-40B4-BE49-F238E27FC236}">
                <a16:creationId xmlns:a16="http://schemas.microsoft.com/office/drawing/2014/main" id="{3CB732BC-9DBD-70D2-918A-58A6AEB2A02F}"/>
              </a:ext>
            </a:extLst>
          </p:cNvPr>
          <p:cNvSpPr>
            <a:spLocks noGrp="1"/>
          </p:cNvSpPr>
          <p:nvPr>
            <p:ph type="body" sz="quarter" idx="17"/>
          </p:nvPr>
        </p:nvSpPr>
        <p:spPr>
          <a:xfrm>
            <a:off x="368301" y="850900"/>
            <a:ext cx="3738562" cy="503238"/>
          </a:xfrm>
        </p:spPr>
        <p:txBody>
          <a:bodyPr anchor="t">
            <a:noAutofit/>
          </a:bodyPr>
          <a:lstStyle>
            <a:lvl1pPr marL="0" indent="0">
              <a:lnSpc>
                <a:spcPct val="100000"/>
              </a:lnSpc>
              <a:spcBef>
                <a:spcPts val="1150"/>
              </a:spcBef>
              <a:buNone/>
              <a:defRPr sz="1300" b="0" spc="-20" baseline="0">
                <a:solidFill>
                  <a:schemeClr val="tx1"/>
                </a:solidFill>
                <a:latin typeface="+mj-lt"/>
              </a:defRPr>
            </a:lvl1pPr>
            <a:lvl2pPr marL="557213" indent="-196850">
              <a:defRPr sz="1300"/>
            </a:lvl2pPr>
            <a:lvl3pPr marL="717550" indent="-150813">
              <a:defRPr sz="1100"/>
            </a:lvl3pPr>
            <a:lvl4pPr marL="841375" indent="-123825">
              <a:defRPr sz="900"/>
            </a:lvl4pPr>
          </a:lstStyle>
          <a:p>
            <a:pPr lvl="0"/>
            <a:r>
              <a:rPr lang="en-GB"/>
              <a:t>Click to edit Master text styles</a:t>
            </a:r>
          </a:p>
        </p:txBody>
      </p:sp>
      <p:sp>
        <p:nvSpPr>
          <p:cNvPr id="11" name="Content Placeholder 10">
            <a:extLst>
              <a:ext uri="{FF2B5EF4-FFF2-40B4-BE49-F238E27FC236}">
                <a16:creationId xmlns:a16="http://schemas.microsoft.com/office/drawing/2014/main" id="{2246D747-DB3D-219E-EE62-571AAB9BF973}"/>
              </a:ext>
            </a:extLst>
          </p:cNvPr>
          <p:cNvSpPr>
            <a:spLocks noGrp="1"/>
          </p:cNvSpPr>
          <p:nvPr>
            <p:ph sz="quarter" idx="18" hasCustomPrompt="1"/>
          </p:nvPr>
        </p:nvSpPr>
        <p:spPr>
          <a:xfrm>
            <a:off x="6600825" y="992188"/>
            <a:ext cx="5211763" cy="4727575"/>
          </a:xfrm>
        </p:spPr>
        <p:txBody>
          <a:bodyPr anchor="ctr"/>
          <a:lstStyle>
            <a:lvl2pPr>
              <a:defRPr baseline="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mc:AlternateContent xmlns:mc="http://schemas.openxmlformats.org/markup-compatibility/2006" xmlns:a14="http://schemas.microsoft.com/office/drawing/2010/main">
        <mc:Choice Requires="a14">
          <p:sp>
            <p:nvSpPr>
              <p:cNvPr id="8" name="Platshållare för sidfot 4">
                <a:extLst>
                  <a:ext uri="{FF2B5EF4-FFF2-40B4-BE49-F238E27FC236}">
                    <a16:creationId xmlns:a16="http://schemas.microsoft.com/office/drawing/2014/main" id="{F0757A07-3F3B-3040-FA04-E577D1260811}"/>
                  </a:ext>
                </a:extLst>
              </p:cNvPr>
              <p:cNvSpPr txBox="1">
                <a:spLocks/>
              </p:cNvSpPr>
              <p:nvPr userDrawn="1"/>
            </p:nvSpPr>
            <p:spPr>
              <a:xfrm>
                <a:off x="354804" y="6471428"/>
                <a:ext cx="2189713" cy="167640"/>
              </a:xfrm>
              <a:prstGeom prst="rect">
                <a:avLst/>
              </a:prstGeom>
            </p:spPr>
            <p:txBody>
              <a:bodyPr vert="horz" lIns="0" tIns="0" rIns="0" bIns="0" rtlCol="0" anchor="t">
                <a:noAutofit/>
              </a:bodyPr>
              <a:lstStyle>
                <a:defPPr>
                  <a:defRPr lang="sv-SE"/>
                </a:defPPr>
                <a:lvl1pPr marL="0" algn="l" defTabSz="914400" rtl="0" eaLnBrk="1" latinLnBrk="0" hangingPunct="1">
                  <a:defRPr sz="1000" b="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Mölnlycke Health Care </a:t>
                </a:r>
                <a14:m>
                  <m:oMath xmlns:m="http://schemas.openxmlformats.org/officeDocument/2006/math">
                    <m:r>
                      <a:rPr lang="sv-SE" b="0" i="1" smtClean="0">
                        <a:latin typeface="Cambria Math" panose="02040503050406030204" pitchFamily="18" charset="0"/>
                      </a:rPr>
                      <m:t>– </m:t>
                    </m:r>
                  </m:oMath>
                </a14:m>
                <a:r>
                  <a:rPr lang="en-GB" dirty="0"/>
                  <a:t>Internal</a:t>
                </a:r>
              </a:p>
            </p:txBody>
          </p:sp>
        </mc:Choice>
        <mc:Fallback xmlns="">
          <p:sp>
            <p:nvSpPr>
              <p:cNvPr id="8" name="Platshållare för sidfot 4">
                <a:extLst>
                  <a:ext uri="{FF2B5EF4-FFF2-40B4-BE49-F238E27FC236}">
                    <a16:creationId xmlns:a16="http://schemas.microsoft.com/office/drawing/2014/main" id="{F0757A07-3F3B-3040-FA04-E577D1260811}"/>
                  </a:ext>
                </a:extLst>
              </p:cNvPr>
              <p:cNvSpPr txBox="1">
                <a:spLocks noRot="1" noChangeAspect="1" noMove="1" noResize="1" noEditPoints="1" noAdjustHandles="1" noChangeArrowheads="1" noChangeShapeType="1" noTextEdit="1"/>
              </p:cNvSpPr>
              <p:nvPr userDrawn="1"/>
            </p:nvSpPr>
            <p:spPr>
              <a:xfrm>
                <a:off x="354804" y="6471428"/>
                <a:ext cx="2189713" cy="167640"/>
              </a:xfrm>
              <a:prstGeom prst="rect">
                <a:avLst/>
              </a:prstGeom>
              <a:blipFill>
                <a:blip r:embed="rId2"/>
                <a:stretch>
                  <a:fillRect l="-3448" t="-21429" b="-35714"/>
                </a:stretch>
              </a:blipFill>
            </p:spPr>
            <p:txBody>
              <a:bodyPr/>
              <a:lstStyle/>
              <a:p>
                <a:r>
                  <a:rPr lang="en-SE">
                    <a:noFill/>
                  </a:rPr>
                  <a:t> </a:t>
                </a:r>
              </a:p>
            </p:txBody>
          </p:sp>
        </mc:Fallback>
      </mc:AlternateContent>
    </p:spTree>
    <p:extLst>
      <p:ext uri="{BB962C8B-B14F-4D97-AF65-F5344CB8AC3E}">
        <p14:creationId xmlns:p14="http://schemas.microsoft.com/office/powerpoint/2010/main" val="1948829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ll heading, text and large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4994-8B47-700E-C00D-A6EA25C6CD9D}"/>
              </a:ext>
            </a:extLst>
          </p:cNvPr>
          <p:cNvSpPr>
            <a:spLocks noGrp="1"/>
          </p:cNvSpPr>
          <p:nvPr>
            <p:ph type="title"/>
          </p:nvPr>
        </p:nvSpPr>
        <p:spPr>
          <a:xfrm>
            <a:off x="361948" y="468313"/>
            <a:ext cx="9525002" cy="401637"/>
          </a:xfrm>
        </p:spPr>
        <p:txBody>
          <a:bodyPr/>
          <a:lstStyle>
            <a:lvl1pPr>
              <a:defRPr sz="2000" baseline="0">
                <a:solidFill>
                  <a:schemeClr val="accent1"/>
                </a:solidFill>
                <a:latin typeface="+mn-lt"/>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E5EED044-4377-8203-52C8-61204C7C23CC}"/>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3C910E69-FC18-8C7A-18A8-15A0E14B4787}"/>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34F7DA13-7AEA-EA08-94FC-9D51009E6880}"/>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9" name="Text Placeholder 10">
            <a:extLst>
              <a:ext uri="{FF2B5EF4-FFF2-40B4-BE49-F238E27FC236}">
                <a16:creationId xmlns:a16="http://schemas.microsoft.com/office/drawing/2014/main" id="{3CB732BC-9DBD-70D2-918A-58A6AEB2A02F}"/>
              </a:ext>
            </a:extLst>
          </p:cNvPr>
          <p:cNvSpPr>
            <a:spLocks noGrp="1"/>
          </p:cNvSpPr>
          <p:nvPr>
            <p:ph type="body" sz="quarter" idx="17"/>
          </p:nvPr>
        </p:nvSpPr>
        <p:spPr>
          <a:xfrm>
            <a:off x="368301" y="850900"/>
            <a:ext cx="3738562" cy="503238"/>
          </a:xfrm>
        </p:spPr>
        <p:txBody>
          <a:bodyPr anchor="t">
            <a:noAutofit/>
          </a:bodyPr>
          <a:lstStyle>
            <a:lvl1pPr marL="0" indent="0">
              <a:lnSpc>
                <a:spcPct val="100000"/>
              </a:lnSpc>
              <a:spcBef>
                <a:spcPts val="1150"/>
              </a:spcBef>
              <a:buNone/>
              <a:defRPr sz="1300" b="0" spc="-20" baseline="0">
                <a:solidFill>
                  <a:schemeClr val="tx1"/>
                </a:solidFill>
                <a:latin typeface="+mj-lt"/>
              </a:defRPr>
            </a:lvl1pPr>
            <a:lvl2pPr marL="557213" indent="-196850">
              <a:defRPr sz="1300"/>
            </a:lvl2pPr>
            <a:lvl3pPr marL="717550" indent="-150813">
              <a:defRPr sz="1100"/>
            </a:lvl3pPr>
            <a:lvl4pPr marL="841375" indent="-123825">
              <a:defRPr sz="900"/>
            </a:lvl4pPr>
          </a:lstStyle>
          <a:p>
            <a:pPr lvl="0"/>
            <a:r>
              <a:rPr lang="en-GB"/>
              <a:t>Click to edit Master text styles</a:t>
            </a:r>
          </a:p>
        </p:txBody>
      </p:sp>
      <p:sp>
        <p:nvSpPr>
          <p:cNvPr id="11" name="Content Placeholder 10">
            <a:extLst>
              <a:ext uri="{FF2B5EF4-FFF2-40B4-BE49-F238E27FC236}">
                <a16:creationId xmlns:a16="http://schemas.microsoft.com/office/drawing/2014/main" id="{2246D747-DB3D-219E-EE62-571AAB9BF973}"/>
              </a:ext>
            </a:extLst>
          </p:cNvPr>
          <p:cNvSpPr>
            <a:spLocks noGrp="1"/>
          </p:cNvSpPr>
          <p:nvPr>
            <p:ph sz="quarter" idx="18" hasCustomPrompt="1"/>
          </p:nvPr>
        </p:nvSpPr>
        <p:spPr>
          <a:xfrm>
            <a:off x="377825" y="1476376"/>
            <a:ext cx="11434763" cy="4367212"/>
          </a:xfrm>
        </p:spPr>
        <p:txBody>
          <a:bodyPr anchor="t"/>
          <a:lstStyle>
            <a:lvl2pPr>
              <a:defRPr baseline="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01834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mall heading, text and large content gray">
    <p:bg>
      <p:bgPr>
        <a:solidFill>
          <a:srgbClr val="F0F2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4994-8B47-700E-C00D-A6EA25C6CD9D}"/>
              </a:ext>
            </a:extLst>
          </p:cNvPr>
          <p:cNvSpPr>
            <a:spLocks noGrp="1"/>
          </p:cNvSpPr>
          <p:nvPr>
            <p:ph type="title"/>
          </p:nvPr>
        </p:nvSpPr>
        <p:spPr>
          <a:xfrm>
            <a:off x="361948" y="468313"/>
            <a:ext cx="9525002" cy="401637"/>
          </a:xfrm>
        </p:spPr>
        <p:txBody>
          <a:bodyPr/>
          <a:lstStyle>
            <a:lvl1pPr>
              <a:defRPr sz="2000" baseline="0">
                <a:solidFill>
                  <a:schemeClr val="accent1"/>
                </a:solidFill>
                <a:latin typeface="+mn-lt"/>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E5EED044-4377-8203-52C8-61204C7C23CC}"/>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3C910E69-FC18-8C7A-18A8-15A0E14B4787}"/>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34F7DA13-7AEA-EA08-94FC-9D51009E6880}"/>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9" name="Text Placeholder 10">
            <a:extLst>
              <a:ext uri="{FF2B5EF4-FFF2-40B4-BE49-F238E27FC236}">
                <a16:creationId xmlns:a16="http://schemas.microsoft.com/office/drawing/2014/main" id="{3CB732BC-9DBD-70D2-918A-58A6AEB2A02F}"/>
              </a:ext>
            </a:extLst>
          </p:cNvPr>
          <p:cNvSpPr>
            <a:spLocks noGrp="1"/>
          </p:cNvSpPr>
          <p:nvPr>
            <p:ph type="body" sz="quarter" idx="17"/>
          </p:nvPr>
        </p:nvSpPr>
        <p:spPr>
          <a:xfrm>
            <a:off x="368301" y="850900"/>
            <a:ext cx="3738562" cy="503238"/>
          </a:xfrm>
        </p:spPr>
        <p:txBody>
          <a:bodyPr anchor="t">
            <a:noAutofit/>
          </a:bodyPr>
          <a:lstStyle>
            <a:lvl1pPr marL="0" indent="0">
              <a:lnSpc>
                <a:spcPct val="100000"/>
              </a:lnSpc>
              <a:spcBef>
                <a:spcPts val="1150"/>
              </a:spcBef>
              <a:buNone/>
              <a:defRPr sz="1300" b="0" spc="-20" baseline="0">
                <a:solidFill>
                  <a:schemeClr val="tx1"/>
                </a:solidFill>
                <a:latin typeface="+mj-lt"/>
              </a:defRPr>
            </a:lvl1pPr>
            <a:lvl2pPr marL="557213" indent="-196850">
              <a:defRPr sz="1300"/>
            </a:lvl2pPr>
            <a:lvl3pPr marL="717550" indent="-150813">
              <a:defRPr sz="1100"/>
            </a:lvl3pPr>
            <a:lvl4pPr marL="841375" indent="-123825">
              <a:defRPr sz="900"/>
            </a:lvl4pPr>
          </a:lstStyle>
          <a:p>
            <a:pPr lvl="0"/>
            <a:r>
              <a:rPr lang="en-GB"/>
              <a:t>Click to edit Master text styles</a:t>
            </a:r>
          </a:p>
        </p:txBody>
      </p:sp>
      <p:sp>
        <p:nvSpPr>
          <p:cNvPr id="11" name="Content Placeholder 10">
            <a:extLst>
              <a:ext uri="{FF2B5EF4-FFF2-40B4-BE49-F238E27FC236}">
                <a16:creationId xmlns:a16="http://schemas.microsoft.com/office/drawing/2014/main" id="{2246D747-DB3D-219E-EE62-571AAB9BF973}"/>
              </a:ext>
            </a:extLst>
          </p:cNvPr>
          <p:cNvSpPr>
            <a:spLocks noGrp="1"/>
          </p:cNvSpPr>
          <p:nvPr>
            <p:ph sz="quarter" idx="18" hasCustomPrompt="1"/>
          </p:nvPr>
        </p:nvSpPr>
        <p:spPr>
          <a:xfrm>
            <a:off x="377825" y="1476376"/>
            <a:ext cx="11434763" cy="4367212"/>
          </a:xfrm>
        </p:spPr>
        <p:txBody>
          <a:bodyPr ancho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90976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mall heading, text and large conten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4994-8B47-700E-C00D-A6EA25C6CD9D}"/>
              </a:ext>
            </a:extLst>
          </p:cNvPr>
          <p:cNvSpPr>
            <a:spLocks noGrp="1"/>
          </p:cNvSpPr>
          <p:nvPr>
            <p:ph type="title"/>
          </p:nvPr>
        </p:nvSpPr>
        <p:spPr>
          <a:xfrm>
            <a:off x="361948" y="468313"/>
            <a:ext cx="9525002" cy="401637"/>
          </a:xfrm>
        </p:spPr>
        <p:txBody>
          <a:bodyPr/>
          <a:lstStyle>
            <a:lvl1pPr>
              <a:defRPr sz="2000" baseline="0">
                <a:solidFill>
                  <a:schemeClr val="tx1"/>
                </a:solidFill>
                <a:latin typeface="+mn-lt"/>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E5EED044-4377-8203-52C8-61204C7C23CC}"/>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3C910E69-FC18-8C7A-18A8-15A0E14B4787}"/>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34F7DA13-7AEA-EA08-94FC-9D51009E6880}"/>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9" name="Text Placeholder 10">
            <a:extLst>
              <a:ext uri="{FF2B5EF4-FFF2-40B4-BE49-F238E27FC236}">
                <a16:creationId xmlns:a16="http://schemas.microsoft.com/office/drawing/2014/main" id="{3CB732BC-9DBD-70D2-918A-58A6AEB2A02F}"/>
              </a:ext>
            </a:extLst>
          </p:cNvPr>
          <p:cNvSpPr>
            <a:spLocks noGrp="1"/>
          </p:cNvSpPr>
          <p:nvPr>
            <p:ph type="body" sz="quarter" idx="17"/>
          </p:nvPr>
        </p:nvSpPr>
        <p:spPr>
          <a:xfrm>
            <a:off x="368301" y="850900"/>
            <a:ext cx="3738562" cy="503238"/>
          </a:xfrm>
        </p:spPr>
        <p:txBody>
          <a:bodyPr anchor="t">
            <a:noAutofit/>
          </a:bodyPr>
          <a:lstStyle>
            <a:lvl1pPr marL="0" indent="0">
              <a:lnSpc>
                <a:spcPct val="100000"/>
              </a:lnSpc>
              <a:spcBef>
                <a:spcPts val="1150"/>
              </a:spcBef>
              <a:buNone/>
              <a:defRPr sz="1300" b="0" spc="-20" baseline="0">
                <a:solidFill>
                  <a:schemeClr val="tx1"/>
                </a:solidFill>
                <a:latin typeface="+mj-lt"/>
              </a:defRPr>
            </a:lvl1pPr>
            <a:lvl2pPr marL="557213" indent="-196850">
              <a:defRPr sz="1300"/>
            </a:lvl2pPr>
            <a:lvl3pPr marL="717550" indent="-150813">
              <a:defRPr sz="1100"/>
            </a:lvl3pPr>
            <a:lvl4pPr marL="841375" indent="-123825">
              <a:defRPr sz="900"/>
            </a:lvl4pPr>
          </a:lstStyle>
          <a:p>
            <a:pPr lvl="0"/>
            <a:r>
              <a:rPr lang="en-GB"/>
              <a:t>Click to edit Master text styles</a:t>
            </a:r>
          </a:p>
        </p:txBody>
      </p:sp>
      <p:sp>
        <p:nvSpPr>
          <p:cNvPr id="11" name="Content Placeholder 10">
            <a:extLst>
              <a:ext uri="{FF2B5EF4-FFF2-40B4-BE49-F238E27FC236}">
                <a16:creationId xmlns:a16="http://schemas.microsoft.com/office/drawing/2014/main" id="{2246D747-DB3D-219E-EE62-571AAB9BF973}"/>
              </a:ext>
            </a:extLst>
          </p:cNvPr>
          <p:cNvSpPr>
            <a:spLocks noGrp="1"/>
          </p:cNvSpPr>
          <p:nvPr>
            <p:ph sz="quarter" idx="18" hasCustomPrompt="1"/>
          </p:nvPr>
        </p:nvSpPr>
        <p:spPr>
          <a:xfrm>
            <a:off x="377825" y="1476376"/>
            <a:ext cx="11434763" cy="4367212"/>
          </a:xfrm>
        </p:spPr>
        <p:txBody>
          <a:bodyPr ancho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2321799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ing and large content gray">
    <p:bg>
      <p:bgPr>
        <a:solidFill>
          <a:srgbClr val="F0F2EF"/>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5EED044-4377-8203-52C8-61204C7C23CC}"/>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3C910E69-FC18-8C7A-18A8-15A0E14B4787}"/>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34F7DA13-7AEA-EA08-94FC-9D51009E6880}"/>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11" name="Content Placeholder 10">
            <a:extLst>
              <a:ext uri="{FF2B5EF4-FFF2-40B4-BE49-F238E27FC236}">
                <a16:creationId xmlns:a16="http://schemas.microsoft.com/office/drawing/2014/main" id="{2246D747-DB3D-219E-EE62-571AAB9BF973}"/>
              </a:ext>
            </a:extLst>
          </p:cNvPr>
          <p:cNvSpPr>
            <a:spLocks noGrp="1"/>
          </p:cNvSpPr>
          <p:nvPr>
            <p:ph sz="quarter" idx="18" hasCustomPrompt="1"/>
          </p:nvPr>
        </p:nvSpPr>
        <p:spPr>
          <a:xfrm>
            <a:off x="377825" y="1476376"/>
            <a:ext cx="11434763" cy="4367212"/>
          </a:xfrm>
        </p:spPr>
        <p:txBody>
          <a:bodyPr ancho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a:extLst>
              <a:ext uri="{FF2B5EF4-FFF2-40B4-BE49-F238E27FC236}">
                <a16:creationId xmlns:a16="http://schemas.microsoft.com/office/drawing/2014/main" id="{72A04D72-1258-9965-72AA-3AEBC4F6AE24}"/>
              </a:ext>
            </a:extLst>
          </p:cNvPr>
          <p:cNvSpPr>
            <a:spLocks noGrp="1"/>
          </p:cNvSpPr>
          <p:nvPr>
            <p:ph type="title"/>
          </p:nvPr>
        </p:nvSpPr>
        <p:spPr>
          <a:xfrm>
            <a:off x="354804" y="448684"/>
            <a:ext cx="9532146" cy="612775"/>
          </a:xfrm>
        </p:spPr>
        <p:txBody>
          <a:bodyPr/>
          <a:lstStyle>
            <a:lvl1pPr>
              <a:defRPr>
                <a:solidFill>
                  <a:schemeClr val="accent1"/>
                </a:solidFill>
              </a:defRPr>
            </a:lvl1pPr>
          </a:lstStyle>
          <a:p>
            <a:r>
              <a:rPr lang="en-GB"/>
              <a:t>Click to edit Master title style</a:t>
            </a:r>
            <a:endParaRPr lang="en-GB" dirty="0"/>
          </a:p>
        </p:txBody>
      </p:sp>
    </p:spTree>
    <p:extLst>
      <p:ext uri="{BB962C8B-B14F-4D97-AF65-F5344CB8AC3E}">
        <p14:creationId xmlns:p14="http://schemas.microsoft.com/office/powerpoint/2010/main" val="37835920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ing and large content dark">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5EED044-4377-8203-52C8-61204C7C23CC}"/>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3C910E69-FC18-8C7A-18A8-15A0E14B4787}"/>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34F7DA13-7AEA-EA08-94FC-9D51009E6880}"/>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11" name="Content Placeholder 10">
            <a:extLst>
              <a:ext uri="{FF2B5EF4-FFF2-40B4-BE49-F238E27FC236}">
                <a16:creationId xmlns:a16="http://schemas.microsoft.com/office/drawing/2014/main" id="{2246D747-DB3D-219E-EE62-571AAB9BF973}"/>
              </a:ext>
            </a:extLst>
          </p:cNvPr>
          <p:cNvSpPr>
            <a:spLocks noGrp="1"/>
          </p:cNvSpPr>
          <p:nvPr>
            <p:ph sz="quarter" idx="18" hasCustomPrompt="1"/>
          </p:nvPr>
        </p:nvSpPr>
        <p:spPr>
          <a:xfrm>
            <a:off x="377825" y="1476376"/>
            <a:ext cx="11434763" cy="4367212"/>
          </a:xfrm>
        </p:spPr>
        <p:txBody>
          <a:bodyPr ancho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a:extLst>
              <a:ext uri="{FF2B5EF4-FFF2-40B4-BE49-F238E27FC236}">
                <a16:creationId xmlns:a16="http://schemas.microsoft.com/office/drawing/2014/main" id="{72A04D72-1258-9965-72AA-3AEBC4F6AE24}"/>
              </a:ext>
            </a:extLst>
          </p:cNvPr>
          <p:cNvSpPr>
            <a:spLocks noGrp="1"/>
          </p:cNvSpPr>
          <p:nvPr>
            <p:ph type="title"/>
          </p:nvPr>
        </p:nvSpPr>
        <p:spPr>
          <a:xfrm>
            <a:off x="354804" y="448684"/>
            <a:ext cx="9532146" cy="612775"/>
          </a:xfrm>
        </p:spPr>
        <p:txBody>
          <a:bodyPr/>
          <a:lstStyle>
            <a:lvl1pPr>
              <a:defRPr>
                <a:solidFill>
                  <a:schemeClr val="tx1"/>
                </a:solidFill>
              </a:defRPr>
            </a:lvl1pPr>
          </a:lstStyle>
          <a:p>
            <a:r>
              <a:rPr lang="en-GB"/>
              <a:t>Click to edit Master title style</a:t>
            </a:r>
            <a:endParaRPr lang="en-GB" dirty="0"/>
          </a:p>
        </p:txBody>
      </p:sp>
    </p:spTree>
    <p:extLst>
      <p:ext uri="{BB962C8B-B14F-4D97-AF65-F5344CB8AC3E}">
        <p14:creationId xmlns:p14="http://schemas.microsoft.com/office/powerpoint/2010/main" val="419820522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r>
              <a:rPr lang="en-GB" dirty="0"/>
              <a:t>2023.12.24</a:t>
            </a:r>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en-GB" dirty="0"/>
              <a:t>Presentation title</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en-GB" smtClean="0"/>
              <a:t>‹#›</a:t>
            </a:fld>
            <a:endParaRPr lang="en-GB" dirty="0"/>
          </a:p>
        </p:txBody>
      </p:sp>
      <p:sp>
        <p:nvSpPr>
          <p:cNvPr id="7" name="Title 6">
            <a:extLst>
              <a:ext uri="{FF2B5EF4-FFF2-40B4-BE49-F238E27FC236}">
                <a16:creationId xmlns:a16="http://schemas.microsoft.com/office/drawing/2014/main" id="{5B182297-FB46-7B7C-BB34-08026E902DF9}"/>
              </a:ext>
            </a:extLst>
          </p:cNvPr>
          <p:cNvSpPr>
            <a:spLocks noGrp="1"/>
          </p:cNvSpPr>
          <p:nvPr>
            <p:ph type="title" hasCustomPrompt="1"/>
          </p:nvPr>
        </p:nvSpPr>
        <p:spPr/>
        <p:txBody>
          <a:bodyPr/>
          <a:lstStyle/>
          <a:p>
            <a:r>
              <a:rPr lang="en-GB" dirty="0"/>
              <a:t>Click to edit Master title style</a:t>
            </a:r>
          </a:p>
        </p:txBody>
      </p:sp>
    </p:spTree>
    <p:extLst>
      <p:ext uri="{BB962C8B-B14F-4D97-AF65-F5344CB8AC3E}">
        <p14:creationId xmlns:p14="http://schemas.microsoft.com/office/powerpoint/2010/main" val="2193212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r>
              <a:rPr lang="en-GB" dirty="0"/>
              <a:t>2023.12.24</a:t>
            </a:r>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r>
              <a:rPr lang="en-GB" dirty="0"/>
              <a:t>Presentation title</a:t>
            </a:r>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en-GB" smtClean="0"/>
              <a:t>‹#›</a:t>
            </a:fld>
            <a:endParaRPr lang="en-GB" dirty="0"/>
          </a:p>
        </p:txBody>
      </p:sp>
    </p:spTree>
    <p:extLst>
      <p:ext uri="{BB962C8B-B14F-4D97-AF65-F5344CB8AC3E}">
        <p14:creationId xmlns:p14="http://schemas.microsoft.com/office/powerpoint/2010/main" val="1800422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Sidor efter denna sid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userDrawn="1"/>
        </p:nvSpPr>
        <p:spPr>
          <a:xfrm>
            <a:off x="1676400" y="2344087"/>
            <a:ext cx="8839200" cy="2169825"/>
          </a:xfrm>
          <a:prstGeom prst="rect">
            <a:avLst/>
          </a:prstGeom>
          <a:noFill/>
        </p:spPr>
        <p:txBody>
          <a:bodyPr wrap="square" rtlCol="0">
            <a:spAutoFit/>
          </a:bodyPr>
          <a:lstStyle/>
          <a:p>
            <a:pPr algn="ctr">
              <a:lnSpc>
                <a:spcPct val="90000"/>
              </a:lnSpc>
            </a:pPr>
            <a:r>
              <a:rPr lang="en-GB" sz="5000" b="1" kern="1200" dirty="0" err="1">
                <a:solidFill>
                  <a:schemeClr val="tx1"/>
                </a:solidFill>
                <a:latin typeface="+mj-lt"/>
                <a:ea typeface="+mj-ea"/>
                <a:cs typeface="+mj-cs"/>
              </a:rPr>
              <a:t>Sidor</a:t>
            </a:r>
            <a:r>
              <a:rPr lang="en-GB" sz="5000" b="1" kern="1200" dirty="0">
                <a:solidFill>
                  <a:schemeClr val="tx1"/>
                </a:solidFill>
                <a:latin typeface="+mj-lt"/>
                <a:ea typeface="+mj-ea"/>
                <a:cs typeface="+mj-cs"/>
              </a:rPr>
              <a:t> </a:t>
            </a:r>
            <a:r>
              <a:rPr lang="en-GB" sz="5000" b="1" kern="1200" dirty="0" err="1">
                <a:solidFill>
                  <a:schemeClr val="tx1"/>
                </a:solidFill>
                <a:latin typeface="+mj-lt"/>
                <a:ea typeface="+mj-ea"/>
                <a:cs typeface="+mj-cs"/>
              </a:rPr>
              <a:t>efter</a:t>
            </a:r>
            <a:r>
              <a:rPr lang="en-GB" sz="5000" b="1" kern="1200" dirty="0">
                <a:solidFill>
                  <a:schemeClr val="tx1"/>
                </a:solidFill>
                <a:latin typeface="+mj-lt"/>
                <a:ea typeface="+mj-ea"/>
                <a:cs typeface="+mj-cs"/>
              </a:rPr>
              <a:t> </a:t>
            </a:r>
            <a:r>
              <a:rPr lang="en-GB" sz="5000" b="1" kern="1200" dirty="0" err="1">
                <a:solidFill>
                  <a:schemeClr val="tx1"/>
                </a:solidFill>
                <a:latin typeface="+mj-lt"/>
                <a:ea typeface="+mj-ea"/>
                <a:cs typeface="+mj-cs"/>
              </a:rPr>
              <a:t>denna</a:t>
            </a:r>
            <a:r>
              <a:rPr lang="en-GB" sz="5000" b="1" kern="1200" dirty="0">
                <a:solidFill>
                  <a:schemeClr val="tx1"/>
                </a:solidFill>
                <a:latin typeface="+mj-lt"/>
                <a:ea typeface="+mj-ea"/>
                <a:cs typeface="+mj-cs"/>
              </a:rPr>
              <a:t> </a:t>
            </a:r>
            <a:r>
              <a:rPr lang="en-GB" sz="5000" b="1" kern="1200" dirty="0" err="1">
                <a:solidFill>
                  <a:schemeClr val="tx1"/>
                </a:solidFill>
                <a:latin typeface="+mj-lt"/>
                <a:ea typeface="+mj-ea"/>
                <a:cs typeface="+mj-cs"/>
              </a:rPr>
              <a:t>sida</a:t>
            </a:r>
            <a:r>
              <a:rPr lang="en-GB" sz="5000" b="1" kern="1200" dirty="0">
                <a:solidFill>
                  <a:schemeClr val="tx1"/>
                </a:solidFill>
                <a:latin typeface="+mj-lt"/>
                <a:ea typeface="+mj-ea"/>
                <a:cs typeface="+mj-cs"/>
              </a:rPr>
              <a:t> </a:t>
            </a:r>
            <a:r>
              <a:rPr lang="en-GB" sz="5000" b="1" kern="1200" dirty="0" err="1">
                <a:solidFill>
                  <a:schemeClr val="tx1"/>
                </a:solidFill>
                <a:latin typeface="+mj-lt"/>
                <a:ea typeface="+mj-ea"/>
                <a:cs typeface="+mj-cs"/>
              </a:rPr>
              <a:t>tillhör</a:t>
            </a:r>
            <a:r>
              <a:rPr lang="en-GB" sz="5000" b="1" kern="1200" dirty="0">
                <a:solidFill>
                  <a:schemeClr val="tx1"/>
                </a:solidFill>
                <a:latin typeface="+mj-lt"/>
                <a:ea typeface="+mj-ea"/>
                <a:cs typeface="+mj-cs"/>
              </a:rPr>
              <a:t> </a:t>
            </a:r>
            <a:r>
              <a:rPr lang="en-GB" sz="5000" b="1" kern="1200" dirty="0" err="1">
                <a:solidFill>
                  <a:schemeClr val="tx1"/>
                </a:solidFill>
                <a:latin typeface="+mj-lt"/>
                <a:ea typeface="+mj-ea"/>
                <a:cs typeface="+mj-cs"/>
              </a:rPr>
              <a:t>ej</a:t>
            </a:r>
            <a:r>
              <a:rPr lang="en-GB" sz="5000" b="1" kern="1200" dirty="0">
                <a:solidFill>
                  <a:schemeClr val="tx1"/>
                </a:solidFill>
                <a:latin typeface="+mj-lt"/>
                <a:ea typeface="+mj-ea"/>
                <a:cs typeface="+mj-cs"/>
              </a:rPr>
              <a:t> </a:t>
            </a:r>
            <a:r>
              <a:rPr lang="en-GB" sz="5000" b="1" kern="1200" dirty="0" err="1">
                <a:solidFill>
                  <a:schemeClr val="tx1"/>
                </a:solidFill>
                <a:latin typeface="+mj-lt"/>
                <a:ea typeface="+mj-ea"/>
                <a:cs typeface="+mj-cs"/>
              </a:rPr>
              <a:t>mallen</a:t>
            </a:r>
            <a:r>
              <a:rPr lang="en-GB" sz="5000" b="1" kern="1200" dirty="0">
                <a:solidFill>
                  <a:schemeClr val="tx1"/>
                </a:solidFill>
                <a:latin typeface="+mj-lt"/>
                <a:ea typeface="+mj-ea"/>
                <a:cs typeface="+mj-cs"/>
              </a:rPr>
              <a:t>. </a:t>
            </a:r>
            <a:r>
              <a:rPr lang="en-GB" sz="5000" b="1" kern="1200" dirty="0" err="1">
                <a:solidFill>
                  <a:schemeClr val="tx1"/>
                </a:solidFill>
                <a:latin typeface="+mj-lt"/>
                <a:ea typeface="+mj-ea"/>
                <a:cs typeface="+mj-cs"/>
              </a:rPr>
              <a:t>Byt</a:t>
            </a:r>
            <a:r>
              <a:rPr lang="en-GB" sz="5000" b="1" kern="1200" dirty="0">
                <a:solidFill>
                  <a:schemeClr val="tx1"/>
                </a:solidFill>
                <a:latin typeface="+mj-lt"/>
                <a:ea typeface="+mj-ea"/>
                <a:cs typeface="+mj-cs"/>
              </a:rPr>
              <a:t> </a:t>
            </a:r>
            <a:r>
              <a:rPr lang="en-GB" sz="5000" b="1" kern="1200" dirty="0" err="1">
                <a:solidFill>
                  <a:schemeClr val="tx1"/>
                </a:solidFill>
                <a:latin typeface="+mj-lt"/>
                <a:ea typeface="+mj-ea"/>
                <a:cs typeface="+mj-cs"/>
              </a:rPr>
              <a:t>istället</a:t>
            </a:r>
            <a:r>
              <a:rPr lang="en-GB" sz="5000" b="1" kern="1200" dirty="0">
                <a:solidFill>
                  <a:schemeClr val="tx1"/>
                </a:solidFill>
                <a:latin typeface="+mj-lt"/>
                <a:ea typeface="+mj-ea"/>
                <a:cs typeface="+mj-cs"/>
              </a:rPr>
              <a:t> till </a:t>
            </a:r>
            <a:r>
              <a:rPr lang="en-GB" sz="5000" b="1" kern="1200" dirty="0" err="1">
                <a:solidFill>
                  <a:schemeClr val="tx1"/>
                </a:solidFill>
                <a:latin typeface="+mj-lt"/>
                <a:ea typeface="+mj-ea"/>
                <a:cs typeface="+mj-cs"/>
              </a:rPr>
              <a:t>en</a:t>
            </a:r>
            <a:r>
              <a:rPr lang="en-GB" sz="5000" b="1" kern="1200" dirty="0">
                <a:solidFill>
                  <a:schemeClr val="tx1"/>
                </a:solidFill>
                <a:latin typeface="+mj-lt"/>
                <a:ea typeface="+mj-ea"/>
                <a:cs typeface="+mj-cs"/>
              </a:rPr>
              <a:t> layout </a:t>
            </a:r>
            <a:r>
              <a:rPr lang="en-GB" sz="5000" b="1" kern="1200" dirty="0" err="1">
                <a:solidFill>
                  <a:schemeClr val="tx1"/>
                </a:solidFill>
                <a:latin typeface="+mj-lt"/>
                <a:ea typeface="+mj-ea"/>
                <a:cs typeface="+mj-cs"/>
              </a:rPr>
              <a:t>innan</a:t>
            </a:r>
            <a:r>
              <a:rPr lang="en-GB" sz="5000" b="1" kern="1200" dirty="0">
                <a:solidFill>
                  <a:schemeClr val="tx1"/>
                </a:solidFill>
                <a:latin typeface="+mj-lt"/>
                <a:ea typeface="+mj-ea"/>
                <a:cs typeface="+mj-cs"/>
              </a:rPr>
              <a:t> </a:t>
            </a:r>
            <a:r>
              <a:rPr lang="en-GB" sz="5000" b="1" kern="1200" dirty="0" err="1">
                <a:solidFill>
                  <a:schemeClr val="tx1"/>
                </a:solidFill>
                <a:latin typeface="+mj-lt"/>
                <a:ea typeface="+mj-ea"/>
                <a:cs typeface="+mj-cs"/>
              </a:rPr>
              <a:t>denna</a:t>
            </a:r>
            <a:r>
              <a:rPr lang="en-GB" sz="5000" b="1" kern="1200" dirty="0">
                <a:solidFill>
                  <a:schemeClr val="tx1"/>
                </a:solidFill>
                <a:latin typeface="+mj-lt"/>
                <a:ea typeface="+mj-ea"/>
                <a:cs typeface="+mj-cs"/>
              </a:rPr>
              <a:t> </a:t>
            </a:r>
            <a:r>
              <a:rPr lang="en-GB" sz="5000" b="1" kern="1200" dirty="0" err="1">
                <a:solidFill>
                  <a:schemeClr val="tx1"/>
                </a:solidFill>
                <a:latin typeface="+mj-lt"/>
                <a:ea typeface="+mj-ea"/>
                <a:cs typeface="+mj-cs"/>
              </a:rPr>
              <a:t>sida</a:t>
            </a:r>
            <a:r>
              <a:rPr lang="en-GB" sz="5000" b="1" kern="1200" dirty="0">
                <a:solidFill>
                  <a:schemeClr val="tx1"/>
                </a:solidFill>
                <a:latin typeface="+mj-lt"/>
                <a:ea typeface="+mj-ea"/>
                <a:cs typeface="+mj-cs"/>
              </a:rPr>
              <a:t>.</a:t>
            </a:r>
          </a:p>
        </p:txBody>
      </p:sp>
    </p:spTree>
    <p:extLst>
      <p:ext uri="{BB962C8B-B14F-4D97-AF65-F5344CB8AC3E}">
        <p14:creationId xmlns:p14="http://schemas.microsoft.com/office/powerpoint/2010/main" val="79489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light">
    <p:bg>
      <p:bgRef idx="1001">
        <a:schemeClr val="bg1"/>
      </p:bgRef>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9CC38E4-5543-07B1-E2AF-EAFEB3C477D9}"/>
              </a:ext>
            </a:extLst>
          </p:cNvPr>
          <p:cNvSpPr>
            <a:spLocks noGrp="1" noRot="1" noMove="1" noResize="1" noEditPoints="1" noAdjustHandles="1" noChangeArrowheads="1" noChangeShapeType="1"/>
          </p:cNvSpPr>
          <p:nvPr>
            <p:ph type="pic" sz="quarter" idx="19"/>
          </p:nvPr>
        </p:nvSpPr>
        <p:spPr>
          <a:xfrm>
            <a:off x="0" y="0"/>
            <a:ext cx="12192000" cy="6858000"/>
          </a:xfrm>
          <a:noFill/>
        </p:spPr>
        <p:txBody>
          <a:bodyPr/>
          <a:lstStyle/>
          <a:p>
            <a:r>
              <a:rPr lang="en-GB"/>
              <a:t>Click icon to add picture</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2252663" y="1097909"/>
            <a:ext cx="7634287" cy="1388116"/>
          </a:xfrm>
          <a:prstGeom prst="rect">
            <a:avLst/>
          </a:prstGeom>
        </p:spPr>
        <p:txBody>
          <a:bodyPr anchor="b">
            <a:noAutofit/>
          </a:bodyPr>
          <a:lstStyle>
            <a:lvl1pPr algn="l">
              <a:lnSpc>
                <a:spcPct val="83000"/>
              </a:lnSpc>
              <a:spcBef>
                <a:spcPts val="0"/>
              </a:spcBef>
              <a:defRPr sz="6100" spc="-20" baseline="0">
                <a:solidFill>
                  <a:schemeClr val="tx1"/>
                </a:solidFill>
              </a:defRPr>
            </a:lvl1pPr>
          </a:lstStyle>
          <a:p>
            <a:r>
              <a:rPr lang="en-GB" dirty="0"/>
              <a:t>H2 Chapter slide</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2252663" y="2481350"/>
            <a:ext cx="7634287" cy="779124"/>
          </a:xfrm>
          <a:prstGeom prst="rect">
            <a:avLst/>
          </a:prstGeom>
        </p:spPr>
        <p:txBody>
          <a:bodyPr wrap="square" anchor="t">
            <a:spAutoFit/>
          </a:bodyPr>
          <a:lstStyle>
            <a:lvl1pPr marL="0" indent="0" algn="l">
              <a:lnSpc>
                <a:spcPct val="83000"/>
              </a:lnSpc>
              <a:spcBef>
                <a:spcPts val="0"/>
              </a:spcBef>
              <a:spcAft>
                <a:spcPts val="0"/>
              </a:spcAft>
              <a:buNone/>
              <a:defRPr sz="6100">
                <a:solidFill>
                  <a:schemeClr val="tx1">
                    <a:alpha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With subheading</a:t>
            </a:r>
          </a:p>
        </p:txBody>
      </p:sp>
      <p:sp>
        <p:nvSpPr>
          <p:cNvPr id="11" name="Date Placeholder 10">
            <a:extLst>
              <a:ext uri="{FF2B5EF4-FFF2-40B4-BE49-F238E27FC236}">
                <a16:creationId xmlns:a16="http://schemas.microsoft.com/office/drawing/2014/main" id="{F0F74092-CDB7-3497-1B0B-2012BD49A349}"/>
              </a:ext>
            </a:extLst>
          </p:cNvPr>
          <p:cNvSpPr>
            <a:spLocks noGrp="1"/>
          </p:cNvSpPr>
          <p:nvPr>
            <p:ph type="dt" sz="half" idx="16"/>
          </p:nvPr>
        </p:nvSpPr>
        <p:spPr/>
        <p:txBody>
          <a:bodyPr/>
          <a:lstStyle>
            <a:lvl1pPr>
              <a:defRPr>
                <a:solidFill>
                  <a:schemeClr val="tx1"/>
                </a:solidFill>
              </a:defRPr>
            </a:lvl1pPr>
          </a:lstStyle>
          <a:p>
            <a:r>
              <a:rPr lang="en-GB" dirty="0"/>
              <a:t>2023.12.24</a:t>
            </a:r>
          </a:p>
        </p:txBody>
      </p:sp>
      <p:sp>
        <p:nvSpPr>
          <p:cNvPr id="12" name="Footer Placeholder 11">
            <a:extLst>
              <a:ext uri="{FF2B5EF4-FFF2-40B4-BE49-F238E27FC236}">
                <a16:creationId xmlns:a16="http://schemas.microsoft.com/office/drawing/2014/main" id="{709528A2-5D1C-D9CD-ABBD-3CDFD2F43225}"/>
              </a:ext>
            </a:extLst>
          </p:cNvPr>
          <p:cNvSpPr>
            <a:spLocks noGrp="1"/>
          </p:cNvSpPr>
          <p:nvPr>
            <p:ph type="ftr" sz="quarter" idx="17"/>
          </p:nvPr>
        </p:nvSpPr>
        <p:spPr/>
        <p:txBody>
          <a:bodyPr/>
          <a:lstStyle>
            <a:lvl1pPr>
              <a:defRPr>
                <a:solidFill>
                  <a:schemeClr val="tx1"/>
                </a:solidFill>
              </a:defRPr>
            </a:lvl1pPr>
          </a:lstStyle>
          <a:p>
            <a:r>
              <a:rPr lang="en-GB" dirty="0"/>
              <a:t>Presentation title</a:t>
            </a:r>
          </a:p>
        </p:txBody>
      </p:sp>
      <p:sp>
        <p:nvSpPr>
          <p:cNvPr id="13" name="Slide Number Placeholder 12">
            <a:extLst>
              <a:ext uri="{FF2B5EF4-FFF2-40B4-BE49-F238E27FC236}">
                <a16:creationId xmlns:a16="http://schemas.microsoft.com/office/drawing/2014/main" id="{05238D8F-C68B-CBAD-F0CB-0A03E47F597F}"/>
              </a:ext>
            </a:extLst>
          </p:cNvPr>
          <p:cNvSpPr>
            <a:spLocks noGrp="1"/>
          </p:cNvSpPr>
          <p:nvPr>
            <p:ph type="sldNum" sz="quarter" idx="18"/>
          </p:nvPr>
        </p:nvSpPr>
        <p:spPr/>
        <p:txBody>
          <a:bodyPr/>
          <a:lstStyle>
            <a:lvl1pPr>
              <a:defRPr>
                <a:solidFill>
                  <a:schemeClr val="tx1"/>
                </a:solidFill>
              </a:defRPr>
            </a:lvl1pPr>
          </a:lstStyle>
          <a:p>
            <a:fld id="{AE086683-F536-42AB-ABBC-F4803DFE8DBC}" type="slidenum">
              <a:rPr lang="en-GB" smtClean="0"/>
              <a:pPr/>
              <a:t>‹#›</a:t>
            </a:fld>
            <a:endParaRPr lang="en-GB" dirty="0"/>
          </a:p>
        </p:txBody>
      </p:sp>
      <p:sp>
        <p:nvSpPr>
          <p:cNvPr id="8" name="Text Placeholder 6">
            <a:extLst>
              <a:ext uri="{FF2B5EF4-FFF2-40B4-BE49-F238E27FC236}">
                <a16:creationId xmlns:a16="http://schemas.microsoft.com/office/drawing/2014/main" id="{E116C7D4-2DA6-3A3F-9602-30076118D640}"/>
              </a:ext>
            </a:extLst>
          </p:cNvPr>
          <p:cNvSpPr>
            <a:spLocks noGrp="1" noRot="1" noMove="1" noResize="1" noEditPoints="1" noAdjustHandles="1" noChangeArrowheads="1" noChangeShapeType="1"/>
          </p:cNvSpPr>
          <p:nvPr>
            <p:ph type="body" sz="quarter" idx="15" hasCustomPrompt="1"/>
          </p:nvPr>
        </p:nvSpPr>
        <p:spPr>
          <a:xfrm>
            <a:off x="10834690" y="251556"/>
            <a:ext cx="1009649" cy="484250"/>
          </a:xfrm>
          <a:blipFill>
            <a:blip>
              <a:extLst>
                <a:ext uri="{96DAC541-7B7A-43D3-8B79-37D633B846F1}">
                  <asvg:svgBlip xmlns:asvg="http://schemas.microsoft.com/office/drawing/2016/SVG/main" r:embed="rId2"/>
                </a:ext>
              </a:extLst>
            </a:blip>
            <a:stretch>
              <a:fillRect/>
            </a:stretch>
          </a:blipFill>
        </p:spPr>
        <p:txBody>
          <a:bodyPr>
            <a:normAutofit/>
          </a:bodyPr>
          <a:lstStyle>
            <a:lvl1pPr marL="0" indent="0">
              <a:buNone/>
              <a:defRPr sz="100">
                <a:solidFill>
                  <a:schemeClr val="tx1"/>
                </a:solidFill>
              </a:defRPr>
            </a:lvl1pPr>
          </a:lstStyle>
          <a:p>
            <a:pPr lvl="0"/>
            <a:r>
              <a:rPr lang="en-GB" dirty="0"/>
              <a:t> </a:t>
            </a:r>
          </a:p>
        </p:txBody>
      </p:sp>
      <p:sp>
        <p:nvSpPr>
          <p:cNvPr id="5" name="Platshållare för datum 3">
            <a:extLst>
              <a:ext uri="{FF2B5EF4-FFF2-40B4-BE49-F238E27FC236}">
                <a16:creationId xmlns:a16="http://schemas.microsoft.com/office/drawing/2014/main" id="{855536DC-3B57-3256-9E74-40D2C5986327}"/>
              </a:ext>
            </a:extLst>
          </p:cNvPr>
          <p:cNvSpPr txBox="1">
            <a:spLocks/>
          </p:cNvSpPr>
          <p:nvPr userDrawn="1"/>
        </p:nvSpPr>
        <p:spPr>
          <a:xfrm>
            <a:off x="379412" y="6475415"/>
            <a:ext cx="2359650" cy="166053"/>
          </a:xfrm>
          <a:prstGeom prst="rect">
            <a:avLst/>
          </a:prstGeom>
        </p:spPr>
        <p:txBody>
          <a:bodyPr vert="horz" lIns="0" tIns="0" rIns="0" bIns="0" rtlCol="0" anchor="t">
            <a:noAutofit/>
          </a:bodyPr>
          <a:lstStyle>
            <a:defPPr>
              <a:defRPr lang="sv-SE"/>
            </a:defPPr>
            <a:lvl1pPr marL="0" algn="l" defTabSz="914400" rtl="0" eaLnBrk="1" latinLnBrk="0" hangingPunct="1">
              <a:defRPr sz="1000" b="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ct val="0"/>
              </a:spcAft>
            </a:pPr>
            <a:r>
              <a:rPr lang="sv-SE" sz="1100" dirty="0">
                <a:solidFill>
                  <a:srgbClr val="000000"/>
                </a:solidFill>
                <a:latin typeface="+mj-lt"/>
              </a:rPr>
              <a:t>Mölnlycke Health Care | </a:t>
            </a:r>
            <a:r>
              <a:rPr lang="sv-SE" sz="1100" dirty="0" err="1">
                <a:solidFill>
                  <a:srgbClr val="000000"/>
                </a:solidFill>
                <a:latin typeface="+mj-lt"/>
              </a:rPr>
              <a:t>Internal</a:t>
            </a:r>
            <a:endParaRPr lang="sv-SE" sz="1100" dirty="0">
              <a:solidFill>
                <a:srgbClr val="000000"/>
              </a:solidFill>
              <a:latin typeface="+mj-lt"/>
            </a:endParaRPr>
          </a:p>
        </p:txBody>
      </p:sp>
    </p:spTree>
    <p:extLst>
      <p:ext uri="{BB962C8B-B14F-4D97-AF65-F5344CB8AC3E}">
        <p14:creationId xmlns:p14="http://schemas.microsoft.com/office/powerpoint/2010/main" val="29545800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dark">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F797096-6742-CC45-BA4F-B488828F5EF3}"/>
              </a:ext>
            </a:extLst>
          </p:cNvPr>
          <p:cNvSpPr>
            <a:spLocks noGrp="1"/>
          </p:cNvSpPr>
          <p:nvPr>
            <p:ph type="pic" sz="quarter" idx="19"/>
          </p:nvPr>
        </p:nvSpPr>
        <p:spPr>
          <a:xfrm>
            <a:off x="0" y="0"/>
            <a:ext cx="12192000" cy="6858000"/>
          </a:xfrm>
          <a:noFill/>
        </p:spPr>
        <p:txBody>
          <a:bodyPr/>
          <a:lstStyle/>
          <a:p>
            <a:r>
              <a:rPr lang="en-GB"/>
              <a:t>Click icon to add picture</a:t>
            </a:r>
            <a:endParaRPr lang="en-GB" dirty="0"/>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2252663" y="1097909"/>
            <a:ext cx="7634287" cy="1388116"/>
          </a:xfrm>
          <a:prstGeom prst="rect">
            <a:avLst/>
          </a:prstGeom>
        </p:spPr>
        <p:txBody>
          <a:bodyPr anchor="b">
            <a:noAutofit/>
          </a:bodyPr>
          <a:lstStyle>
            <a:lvl1pPr algn="l">
              <a:lnSpc>
                <a:spcPct val="83000"/>
              </a:lnSpc>
              <a:spcBef>
                <a:spcPts val="0"/>
              </a:spcBef>
              <a:defRPr sz="6100" spc="-20" baseline="0">
                <a:solidFill>
                  <a:schemeClr val="tx1"/>
                </a:solidFill>
              </a:defRPr>
            </a:lvl1pPr>
          </a:lstStyle>
          <a:p>
            <a:r>
              <a:rPr lang="en-GB" dirty="0"/>
              <a:t>H2 Chapter slide</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2252663" y="2481350"/>
            <a:ext cx="7634287" cy="779124"/>
          </a:xfrm>
          <a:prstGeom prst="rect">
            <a:avLst/>
          </a:prstGeom>
        </p:spPr>
        <p:txBody>
          <a:bodyPr wrap="square" anchor="t">
            <a:spAutoFit/>
          </a:bodyPr>
          <a:lstStyle>
            <a:lvl1pPr marL="0" indent="0" algn="l">
              <a:lnSpc>
                <a:spcPct val="83000"/>
              </a:lnSpc>
              <a:spcBef>
                <a:spcPts val="0"/>
              </a:spcBef>
              <a:spcAft>
                <a:spcPts val="0"/>
              </a:spcAft>
              <a:buNone/>
              <a:defRPr sz="6100" baseline="0">
                <a:solidFill>
                  <a:schemeClr val="tx1">
                    <a:alpha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With subheading</a:t>
            </a:r>
          </a:p>
        </p:txBody>
      </p:sp>
      <p:sp>
        <p:nvSpPr>
          <p:cNvPr id="11" name="Date Placeholder 10">
            <a:extLst>
              <a:ext uri="{FF2B5EF4-FFF2-40B4-BE49-F238E27FC236}">
                <a16:creationId xmlns:a16="http://schemas.microsoft.com/office/drawing/2014/main" id="{F0F74092-CDB7-3497-1B0B-2012BD49A349}"/>
              </a:ext>
            </a:extLst>
          </p:cNvPr>
          <p:cNvSpPr>
            <a:spLocks noGrp="1"/>
          </p:cNvSpPr>
          <p:nvPr>
            <p:ph type="dt" sz="half" idx="16"/>
          </p:nvPr>
        </p:nvSpPr>
        <p:spPr/>
        <p:txBody>
          <a:bodyPr/>
          <a:lstStyle>
            <a:lvl1pPr>
              <a:defRPr>
                <a:solidFill>
                  <a:schemeClr val="tx1"/>
                </a:solidFill>
              </a:defRPr>
            </a:lvl1pPr>
          </a:lstStyle>
          <a:p>
            <a:r>
              <a:rPr lang="en-GB" dirty="0"/>
              <a:t>2023.12.24</a:t>
            </a:r>
          </a:p>
        </p:txBody>
      </p:sp>
      <p:sp>
        <p:nvSpPr>
          <p:cNvPr id="12" name="Footer Placeholder 11">
            <a:extLst>
              <a:ext uri="{FF2B5EF4-FFF2-40B4-BE49-F238E27FC236}">
                <a16:creationId xmlns:a16="http://schemas.microsoft.com/office/drawing/2014/main" id="{709528A2-5D1C-D9CD-ABBD-3CDFD2F43225}"/>
              </a:ext>
            </a:extLst>
          </p:cNvPr>
          <p:cNvSpPr>
            <a:spLocks noGrp="1"/>
          </p:cNvSpPr>
          <p:nvPr>
            <p:ph type="ftr" sz="quarter" idx="17"/>
          </p:nvPr>
        </p:nvSpPr>
        <p:spPr/>
        <p:txBody>
          <a:bodyPr/>
          <a:lstStyle>
            <a:lvl1pPr>
              <a:defRPr>
                <a:solidFill>
                  <a:schemeClr val="tx1"/>
                </a:solidFill>
              </a:defRPr>
            </a:lvl1pPr>
          </a:lstStyle>
          <a:p>
            <a:r>
              <a:rPr lang="en-GB" dirty="0"/>
              <a:t>Presentation title</a:t>
            </a:r>
          </a:p>
        </p:txBody>
      </p:sp>
      <p:sp>
        <p:nvSpPr>
          <p:cNvPr id="13" name="Slide Number Placeholder 12">
            <a:extLst>
              <a:ext uri="{FF2B5EF4-FFF2-40B4-BE49-F238E27FC236}">
                <a16:creationId xmlns:a16="http://schemas.microsoft.com/office/drawing/2014/main" id="{05238D8F-C68B-CBAD-F0CB-0A03E47F597F}"/>
              </a:ext>
            </a:extLst>
          </p:cNvPr>
          <p:cNvSpPr>
            <a:spLocks noGrp="1"/>
          </p:cNvSpPr>
          <p:nvPr>
            <p:ph type="sldNum" sz="quarter" idx="18"/>
          </p:nvPr>
        </p:nvSpPr>
        <p:spPr/>
        <p:txBody>
          <a:bodyPr/>
          <a:lstStyle>
            <a:lvl1pPr>
              <a:defRPr>
                <a:solidFill>
                  <a:schemeClr val="tx1"/>
                </a:solidFill>
              </a:defRPr>
            </a:lvl1pPr>
          </a:lstStyle>
          <a:p>
            <a:fld id="{AE086683-F536-42AB-ABBC-F4803DFE8DBC}" type="slidenum">
              <a:rPr lang="en-GB" smtClean="0"/>
              <a:pPr/>
              <a:t>‹#›</a:t>
            </a:fld>
            <a:endParaRPr lang="en-GB" dirty="0"/>
          </a:p>
        </p:txBody>
      </p:sp>
      <p:sp>
        <p:nvSpPr>
          <p:cNvPr id="8" name="Text Placeholder 6">
            <a:extLst>
              <a:ext uri="{FF2B5EF4-FFF2-40B4-BE49-F238E27FC236}">
                <a16:creationId xmlns:a16="http://schemas.microsoft.com/office/drawing/2014/main" id="{C1705AC7-D921-007A-CF60-362DA0EC23D0}"/>
              </a:ext>
            </a:extLst>
          </p:cNvPr>
          <p:cNvSpPr>
            <a:spLocks noGrp="1" noRot="1" noMove="1" noResize="1" noEditPoints="1" noAdjustHandles="1" noChangeArrowheads="1" noChangeShapeType="1"/>
          </p:cNvSpPr>
          <p:nvPr>
            <p:ph type="body" sz="quarter" idx="15" hasCustomPrompt="1"/>
          </p:nvPr>
        </p:nvSpPr>
        <p:spPr>
          <a:xfrm>
            <a:off x="10834690" y="251556"/>
            <a:ext cx="1009649" cy="484250"/>
          </a:xfrm>
          <a:blipFill>
            <a:blip>
              <a:extLst>
                <a:ext uri="{96DAC541-7B7A-43D3-8B79-37D633B846F1}">
                  <asvg:svgBlip xmlns:asvg="http://schemas.microsoft.com/office/drawing/2016/SVG/main" r:embed="rId2"/>
                </a:ext>
              </a:extLst>
            </a:blip>
            <a:stretch>
              <a:fillRect/>
            </a:stretch>
          </a:blipFill>
        </p:spPr>
        <p:txBody>
          <a:bodyPr>
            <a:normAutofit/>
          </a:bodyPr>
          <a:lstStyle>
            <a:lvl1pPr marL="0" indent="0">
              <a:buNone/>
              <a:defRPr sz="100">
                <a:solidFill>
                  <a:schemeClr val="tx1"/>
                </a:solidFill>
              </a:defRPr>
            </a:lvl1pPr>
          </a:lstStyle>
          <a:p>
            <a:pPr lvl="0"/>
            <a:r>
              <a:rPr lang="en-GB" dirty="0"/>
              <a:t> </a:t>
            </a:r>
          </a:p>
        </p:txBody>
      </p:sp>
    </p:spTree>
    <p:extLst>
      <p:ext uri="{BB962C8B-B14F-4D97-AF65-F5344CB8AC3E}">
        <p14:creationId xmlns:p14="http://schemas.microsoft.com/office/powerpoint/2010/main" val="331439197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2252663" y="1712920"/>
            <a:ext cx="7634287" cy="4003668"/>
          </a:xfrm>
          <a:prstGeom prst="rect">
            <a:avLst/>
          </a:prstGeom>
        </p:spPr>
        <p:txBody>
          <a:bodyPr anchor="t">
            <a:noAutofit/>
          </a:bodyPr>
          <a:lstStyle>
            <a:lvl1pPr algn="l">
              <a:lnSpc>
                <a:spcPct val="83000"/>
              </a:lnSpc>
              <a:spcBef>
                <a:spcPts val="0"/>
              </a:spcBef>
              <a:defRPr sz="6100" spc="-20" baseline="0">
                <a:solidFill>
                  <a:schemeClr val="tx1"/>
                </a:solidFill>
              </a:defRPr>
            </a:lvl1pPr>
          </a:lstStyle>
          <a:p>
            <a:r>
              <a:rPr lang="en-GB" dirty="0"/>
              <a:t>H2 Chapter slide</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1951" y="1674820"/>
            <a:ext cx="1822449" cy="779124"/>
          </a:xfrm>
          <a:prstGeom prst="rect">
            <a:avLst/>
          </a:prstGeom>
        </p:spPr>
        <p:txBody>
          <a:bodyPr wrap="square" anchor="t">
            <a:spAutoFit/>
          </a:bodyPr>
          <a:lstStyle>
            <a:lvl1pPr marL="0" indent="0" algn="l">
              <a:lnSpc>
                <a:spcPct val="83000"/>
              </a:lnSpc>
              <a:spcBef>
                <a:spcPts val="0"/>
              </a:spcBef>
              <a:spcAft>
                <a:spcPts val="0"/>
              </a:spcAft>
              <a:buNone/>
              <a:defRPr sz="6100" spc="-2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t>
            </a:r>
          </a:p>
        </p:txBody>
      </p:sp>
      <p:sp>
        <p:nvSpPr>
          <p:cNvPr id="11" name="Date Placeholder 10">
            <a:extLst>
              <a:ext uri="{FF2B5EF4-FFF2-40B4-BE49-F238E27FC236}">
                <a16:creationId xmlns:a16="http://schemas.microsoft.com/office/drawing/2014/main" id="{F0F74092-CDB7-3497-1B0B-2012BD49A349}"/>
              </a:ext>
            </a:extLst>
          </p:cNvPr>
          <p:cNvSpPr>
            <a:spLocks noGrp="1"/>
          </p:cNvSpPr>
          <p:nvPr>
            <p:ph type="dt" sz="half" idx="16"/>
          </p:nvPr>
        </p:nvSpPr>
        <p:spPr/>
        <p:txBody>
          <a:bodyPr/>
          <a:lstStyle>
            <a:lvl1pPr>
              <a:defRPr>
                <a:solidFill>
                  <a:schemeClr val="tx1"/>
                </a:solidFill>
              </a:defRPr>
            </a:lvl1pPr>
          </a:lstStyle>
          <a:p>
            <a:r>
              <a:rPr lang="en-GB" dirty="0"/>
              <a:t>2023.12.24</a:t>
            </a:r>
          </a:p>
        </p:txBody>
      </p:sp>
      <p:sp>
        <p:nvSpPr>
          <p:cNvPr id="12" name="Footer Placeholder 11">
            <a:extLst>
              <a:ext uri="{FF2B5EF4-FFF2-40B4-BE49-F238E27FC236}">
                <a16:creationId xmlns:a16="http://schemas.microsoft.com/office/drawing/2014/main" id="{709528A2-5D1C-D9CD-ABBD-3CDFD2F43225}"/>
              </a:ext>
            </a:extLst>
          </p:cNvPr>
          <p:cNvSpPr>
            <a:spLocks noGrp="1"/>
          </p:cNvSpPr>
          <p:nvPr>
            <p:ph type="ftr" sz="quarter" idx="17"/>
          </p:nvPr>
        </p:nvSpPr>
        <p:spPr/>
        <p:txBody>
          <a:bodyPr/>
          <a:lstStyle>
            <a:lvl1pPr>
              <a:defRPr>
                <a:solidFill>
                  <a:schemeClr val="tx1"/>
                </a:solidFill>
              </a:defRPr>
            </a:lvl1pPr>
          </a:lstStyle>
          <a:p>
            <a:r>
              <a:rPr lang="en-GB" dirty="0"/>
              <a:t>Presentation title</a:t>
            </a:r>
          </a:p>
        </p:txBody>
      </p:sp>
      <p:sp>
        <p:nvSpPr>
          <p:cNvPr id="13" name="Slide Number Placeholder 12">
            <a:extLst>
              <a:ext uri="{FF2B5EF4-FFF2-40B4-BE49-F238E27FC236}">
                <a16:creationId xmlns:a16="http://schemas.microsoft.com/office/drawing/2014/main" id="{05238D8F-C68B-CBAD-F0CB-0A03E47F597F}"/>
              </a:ext>
            </a:extLst>
          </p:cNvPr>
          <p:cNvSpPr>
            <a:spLocks noGrp="1"/>
          </p:cNvSpPr>
          <p:nvPr>
            <p:ph type="sldNum" sz="quarter" idx="18"/>
          </p:nvPr>
        </p:nvSpPr>
        <p:spPr/>
        <p:txBody>
          <a:bodyPr/>
          <a:lstStyle>
            <a:lvl1pPr>
              <a:defRPr>
                <a:solidFill>
                  <a:schemeClr val="tx1"/>
                </a:solidFill>
              </a:defRPr>
            </a:lvl1pPr>
          </a:lstStyle>
          <a:p>
            <a:fld id="{AE086683-F536-42AB-ABBC-F4803DFE8DBC}" type="slidenum">
              <a:rPr lang="en-GB" smtClean="0"/>
              <a:pPr/>
              <a:t>‹#›</a:t>
            </a:fld>
            <a:endParaRPr lang="en-GB" dirty="0"/>
          </a:p>
        </p:txBody>
      </p:sp>
      <p:sp>
        <p:nvSpPr>
          <p:cNvPr id="8" name="Text Placeholder 6">
            <a:extLst>
              <a:ext uri="{FF2B5EF4-FFF2-40B4-BE49-F238E27FC236}">
                <a16:creationId xmlns:a16="http://schemas.microsoft.com/office/drawing/2014/main" id="{C1705AC7-D921-007A-CF60-362DA0EC23D0}"/>
              </a:ext>
            </a:extLst>
          </p:cNvPr>
          <p:cNvSpPr>
            <a:spLocks noGrp="1" noRot="1" noMove="1" noResize="1" noEditPoints="1" noAdjustHandles="1" noChangeArrowheads="1" noChangeShapeType="1"/>
          </p:cNvSpPr>
          <p:nvPr>
            <p:ph type="body" sz="quarter" idx="15" hasCustomPrompt="1"/>
          </p:nvPr>
        </p:nvSpPr>
        <p:spPr>
          <a:xfrm>
            <a:off x="10834690" y="251556"/>
            <a:ext cx="1009649" cy="484250"/>
          </a:xfrm>
          <a:blipFill>
            <a:blip>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tx1"/>
                </a:solidFill>
              </a:defRPr>
            </a:lvl1pPr>
          </a:lstStyle>
          <a:p>
            <a:pPr lvl="0"/>
            <a:r>
              <a:rPr lang="en-GB" dirty="0"/>
              <a:t> </a:t>
            </a:r>
          </a:p>
        </p:txBody>
      </p:sp>
    </p:spTree>
    <p:extLst>
      <p:ext uri="{BB962C8B-B14F-4D97-AF65-F5344CB8AC3E}">
        <p14:creationId xmlns:p14="http://schemas.microsoft.com/office/powerpoint/2010/main" val="100996591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urple">
    <p:bg>
      <p:bgPr>
        <a:solidFill>
          <a:srgbClr val="F0F2F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2252663" y="1712920"/>
            <a:ext cx="7634287" cy="4003668"/>
          </a:xfrm>
          <a:prstGeom prst="rect">
            <a:avLst/>
          </a:prstGeom>
        </p:spPr>
        <p:txBody>
          <a:bodyPr anchor="t">
            <a:noAutofit/>
          </a:bodyPr>
          <a:lstStyle>
            <a:lvl1pPr algn="l">
              <a:lnSpc>
                <a:spcPct val="83000"/>
              </a:lnSpc>
              <a:spcBef>
                <a:spcPts val="0"/>
              </a:spcBef>
              <a:defRPr sz="6100" spc="-20" baseline="0">
                <a:solidFill>
                  <a:schemeClr val="tx1"/>
                </a:solidFill>
              </a:defRPr>
            </a:lvl1pPr>
          </a:lstStyle>
          <a:p>
            <a:r>
              <a:rPr lang="en-GB" dirty="0"/>
              <a:t>H2 Chapter slide</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1951" y="1674820"/>
            <a:ext cx="1822449" cy="779124"/>
          </a:xfrm>
          <a:prstGeom prst="rect">
            <a:avLst/>
          </a:prstGeom>
        </p:spPr>
        <p:txBody>
          <a:bodyPr wrap="square" anchor="t">
            <a:spAutoFit/>
          </a:bodyPr>
          <a:lstStyle>
            <a:lvl1pPr marL="0" indent="0" algn="l">
              <a:lnSpc>
                <a:spcPct val="83000"/>
              </a:lnSpc>
              <a:spcBef>
                <a:spcPts val="0"/>
              </a:spcBef>
              <a:spcAft>
                <a:spcPts val="0"/>
              </a:spcAft>
              <a:buNone/>
              <a:defRPr sz="6100" spc="-2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t>
            </a:r>
          </a:p>
        </p:txBody>
      </p:sp>
      <p:sp>
        <p:nvSpPr>
          <p:cNvPr id="11" name="Date Placeholder 10">
            <a:extLst>
              <a:ext uri="{FF2B5EF4-FFF2-40B4-BE49-F238E27FC236}">
                <a16:creationId xmlns:a16="http://schemas.microsoft.com/office/drawing/2014/main" id="{F0F74092-CDB7-3497-1B0B-2012BD49A349}"/>
              </a:ext>
            </a:extLst>
          </p:cNvPr>
          <p:cNvSpPr>
            <a:spLocks noGrp="1"/>
          </p:cNvSpPr>
          <p:nvPr>
            <p:ph type="dt" sz="half" idx="16"/>
          </p:nvPr>
        </p:nvSpPr>
        <p:spPr/>
        <p:txBody>
          <a:bodyPr/>
          <a:lstStyle>
            <a:lvl1pPr>
              <a:defRPr>
                <a:solidFill>
                  <a:schemeClr val="tx1"/>
                </a:solidFill>
              </a:defRPr>
            </a:lvl1pPr>
          </a:lstStyle>
          <a:p>
            <a:r>
              <a:rPr lang="en-GB" dirty="0"/>
              <a:t>2023.12.24</a:t>
            </a:r>
          </a:p>
        </p:txBody>
      </p:sp>
      <p:sp>
        <p:nvSpPr>
          <p:cNvPr id="12" name="Footer Placeholder 11">
            <a:extLst>
              <a:ext uri="{FF2B5EF4-FFF2-40B4-BE49-F238E27FC236}">
                <a16:creationId xmlns:a16="http://schemas.microsoft.com/office/drawing/2014/main" id="{709528A2-5D1C-D9CD-ABBD-3CDFD2F43225}"/>
              </a:ext>
            </a:extLst>
          </p:cNvPr>
          <p:cNvSpPr>
            <a:spLocks noGrp="1"/>
          </p:cNvSpPr>
          <p:nvPr>
            <p:ph type="ftr" sz="quarter" idx="17"/>
          </p:nvPr>
        </p:nvSpPr>
        <p:spPr/>
        <p:txBody>
          <a:bodyPr/>
          <a:lstStyle>
            <a:lvl1pPr>
              <a:defRPr>
                <a:solidFill>
                  <a:schemeClr val="tx1"/>
                </a:solidFill>
              </a:defRPr>
            </a:lvl1pPr>
          </a:lstStyle>
          <a:p>
            <a:r>
              <a:rPr lang="en-GB" dirty="0"/>
              <a:t>Presentation title</a:t>
            </a:r>
          </a:p>
        </p:txBody>
      </p:sp>
      <p:sp>
        <p:nvSpPr>
          <p:cNvPr id="13" name="Slide Number Placeholder 12">
            <a:extLst>
              <a:ext uri="{FF2B5EF4-FFF2-40B4-BE49-F238E27FC236}">
                <a16:creationId xmlns:a16="http://schemas.microsoft.com/office/drawing/2014/main" id="{05238D8F-C68B-CBAD-F0CB-0A03E47F597F}"/>
              </a:ext>
            </a:extLst>
          </p:cNvPr>
          <p:cNvSpPr>
            <a:spLocks noGrp="1"/>
          </p:cNvSpPr>
          <p:nvPr>
            <p:ph type="sldNum" sz="quarter" idx="18"/>
          </p:nvPr>
        </p:nvSpPr>
        <p:spPr/>
        <p:txBody>
          <a:bodyPr/>
          <a:lstStyle>
            <a:lvl1pPr>
              <a:defRPr>
                <a:solidFill>
                  <a:schemeClr val="tx1"/>
                </a:solidFill>
              </a:defRPr>
            </a:lvl1pPr>
          </a:lstStyle>
          <a:p>
            <a:fld id="{AE086683-F536-42AB-ABBC-F4803DFE8DBC}" type="slidenum">
              <a:rPr lang="en-GB" smtClean="0"/>
              <a:pPr/>
              <a:t>‹#›</a:t>
            </a:fld>
            <a:endParaRPr lang="en-GB" dirty="0"/>
          </a:p>
        </p:txBody>
      </p:sp>
      <p:sp>
        <p:nvSpPr>
          <p:cNvPr id="8" name="Text Placeholder 6">
            <a:extLst>
              <a:ext uri="{FF2B5EF4-FFF2-40B4-BE49-F238E27FC236}">
                <a16:creationId xmlns:a16="http://schemas.microsoft.com/office/drawing/2014/main" id="{C1705AC7-D921-007A-CF60-362DA0EC23D0}"/>
              </a:ext>
            </a:extLst>
          </p:cNvPr>
          <p:cNvSpPr>
            <a:spLocks noGrp="1" noRot="1" noMove="1" noResize="1" noEditPoints="1" noAdjustHandles="1" noChangeArrowheads="1" noChangeShapeType="1"/>
          </p:cNvSpPr>
          <p:nvPr>
            <p:ph type="body" sz="quarter" idx="15" hasCustomPrompt="1"/>
          </p:nvPr>
        </p:nvSpPr>
        <p:spPr>
          <a:xfrm>
            <a:off x="10834690" y="251556"/>
            <a:ext cx="1009649" cy="484250"/>
          </a:xfrm>
          <a:blipFill>
            <a:blip>
              <a:extLst>
                <a:ext uri="{96DAC541-7B7A-43D3-8B79-37D633B846F1}">
                  <asvg:svgBlip xmlns:asvg="http://schemas.microsoft.com/office/drawing/2016/SVG/main" r:embed="rId2"/>
                </a:ext>
              </a:extLst>
            </a:blip>
            <a:stretch>
              <a:fillRect/>
            </a:stretch>
          </a:blipFill>
        </p:spPr>
        <p:txBody>
          <a:bodyPr>
            <a:normAutofit/>
          </a:bodyPr>
          <a:lstStyle>
            <a:lvl1pPr marL="0" indent="0">
              <a:buNone/>
              <a:defRPr sz="100">
                <a:solidFill>
                  <a:schemeClr val="tx1"/>
                </a:solidFill>
              </a:defRPr>
            </a:lvl1pPr>
          </a:lstStyle>
          <a:p>
            <a:pPr lvl="0"/>
            <a:r>
              <a:rPr lang="en-GB" dirty="0"/>
              <a:t> </a:t>
            </a:r>
          </a:p>
        </p:txBody>
      </p:sp>
    </p:spTree>
    <p:extLst>
      <p:ext uri="{BB962C8B-B14F-4D97-AF65-F5344CB8AC3E}">
        <p14:creationId xmlns:p14="http://schemas.microsoft.com/office/powerpoint/2010/main" val="19140678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F0F2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00B9-517B-7038-4BF6-1A7161A817F1}"/>
              </a:ext>
            </a:extLst>
          </p:cNvPr>
          <p:cNvSpPr>
            <a:spLocks noGrp="1"/>
          </p:cNvSpPr>
          <p:nvPr>
            <p:ph type="title" hasCustomPrompt="1"/>
          </p:nvPr>
        </p:nvSpPr>
        <p:spPr>
          <a:xfrm>
            <a:off x="354804" y="956469"/>
            <a:ext cx="2790034" cy="1853406"/>
          </a:xfrm>
        </p:spPr>
        <p:txBody>
          <a:bodyPr/>
          <a:lstStyle/>
          <a:p>
            <a:r>
              <a:rPr lang="en-GB" dirty="0"/>
              <a:t>Click to edit Master title style</a:t>
            </a:r>
          </a:p>
        </p:txBody>
      </p:sp>
      <p:sp>
        <p:nvSpPr>
          <p:cNvPr id="3" name="Date Placeholder 2">
            <a:extLst>
              <a:ext uri="{FF2B5EF4-FFF2-40B4-BE49-F238E27FC236}">
                <a16:creationId xmlns:a16="http://schemas.microsoft.com/office/drawing/2014/main" id="{7CEA1710-6618-7AA6-9590-ADE405EAD427}"/>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846913F0-EB19-6D2D-52D2-93B169AD9D73}"/>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59EBC9F1-3960-E171-88B4-73FFA7D94025}"/>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9" name="Text Placeholder 8">
            <a:extLst>
              <a:ext uri="{FF2B5EF4-FFF2-40B4-BE49-F238E27FC236}">
                <a16:creationId xmlns:a16="http://schemas.microsoft.com/office/drawing/2014/main" id="{A0C4828B-5BE4-7160-12BC-DDA67D0E3A34}"/>
              </a:ext>
            </a:extLst>
          </p:cNvPr>
          <p:cNvSpPr>
            <a:spLocks noGrp="1"/>
          </p:cNvSpPr>
          <p:nvPr>
            <p:ph type="body" sz="quarter" idx="13" hasCustomPrompt="1"/>
          </p:nvPr>
        </p:nvSpPr>
        <p:spPr>
          <a:xfrm>
            <a:off x="3243262" y="1011239"/>
            <a:ext cx="7583488" cy="4727575"/>
          </a:xfrm>
        </p:spPr>
        <p:txBody>
          <a:bodyPr>
            <a:normAutofit/>
          </a:bodyPr>
          <a:lstStyle>
            <a:lvl1pPr marL="695325" indent="-695325">
              <a:lnSpc>
                <a:spcPct val="90000"/>
              </a:lnSpc>
              <a:spcBef>
                <a:spcPts val="650"/>
              </a:spcBef>
              <a:spcAft>
                <a:spcPts val="650"/>
              </a:spcAft>
              <a:defRPr sz="2500" spc="-20" baseline="0">
                <a:solidFill>
                  <a:schemeClr val="tx1"/>
                </a:solidFill>
                <a:latin typeface="+mn-lt"/>
              </a:defRPr>
            </a:lvl1pPr>
          </a:lstStyle>
          <a:p>
            <a:pPr lvl="0"/>
            <a:r>
              <a:rPr lang="en-GB" dirty="0"/>
              <a:t>Agenda item</a:t>
            </a:r>
          </a:p>
        </p:txBody>
      </p:sp>
    </p:spTree>
    <p:extLst>
      <p:ext uri="{BB962C8B-B14F-4D97-AF65-F5344CB8AC3E}">
        <p14:creationId xmlns:p14="http://schemas.microsoft.com/office/powerpoint/2010/main" val="403813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33B2F49-CC51-A024-3FC3-78E72D7A07E7}"/>
              </a:ext>
            </a:extLst>
          </p:cNvPr>
          <p:cNvSpPr>
            <a:spLocks noGrp="1"/>
          </p:cNvSpPr>
          <p:nvPr>
            <p:ph type="dt" sz="half" idx="10"/>
          </p:nvPr>
        </p:nvSpPr>
        <p:spPr/>
        <p:txBody>
          <a:bodyPr/>
          <a:lstStyle/>
          <a:p>
            <a:r>
              <a:rPr lang="en-GB" dirty="0"/>
              <a:t>2023.12.24</a:t>
            </a:r>
          </a:p>
        </p:txBody>
      </p:sp>
      <p:sp>
        <p:nvSpPr>
          <p:cNvPr id="4" name="Footer Placeholder 3">
            <a:extLst>
              <a:ext uri="{FF2B5EF4-FFF2-40B4-BE49-F238E27FC236}">
                <a16:creationId xmlns:a16="http://schemas.microsoft.com/office/drawing/2014/main" id="{8B68D1A7-B978-3513-1379-BF2B2D555305}"/>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8C111680-A316-B70A-F533-15AEBCA6F95C}"/>
              </a:ext>
            </a:extLst>
          </p:cNvPr>
          <p:cNvSpPr>
            <a:spLocks noGrp="1"/>
          </p:cNvSpPr>
          <p:nvPr>
            <p:ph type="sldNum" sz="quarter" idx="12"/>
          </p:nvPr>
        </p:nvSpPr>
        <p:spPr/>
        <p:txBody>
          <a:bodyPr/>
          <a:lstStyle/>
          <a:p>
            <a:fld id="{AE086683-F536-42AB-ABBC-F4803DFE8DBC}" type="slidenum">
              <a:rPr lang="en-GB" smtClean="0"/>
              <a:pPr/>
              <a:t>‹#›</a:t>
            </a:fld>
            <a:endParaRPr lang="en-GB" dirty="0"/>
          </a:p>
        </p:txBody>
      </p:sp>
      <p:sp>
        <p:nvSpPr>
          <p:cNvPr id="9" name="Text Placeholder 8">
            <a:extLst>
              <a:ext uri="{FF2B5EF4-FFF2-40B4-BE49-F238E27FC236}">
                <a16:creationId xmlns:a16="http://schemas.microsoft.com/office/drawing/2014/main" id="{4E80E200-7143-BFBE-6CAA-FB28698F62BB}"/>
              </a:ext>
            </a:extLst>
          </p:cNvPr>
          <p:cNvSpPr>
            <a:spLocks noGrp="1"/>
          </p:cNvSpPr>
          <p:nvPr>
            <p:ph type="body" sz="quarter" idx="13" hasCustomPrompt="1"/>
          </p:nvPr>
        </p:nvSpPr>
        <p:spPr>
          <a:xfrm>
            <a:off x="1325563" y="1888565"/>
            <a:ext cx="9525000" cy="3838342"/>
          </a:xfrm>
        </p:spPr>
        <p:txBody>
          <a:bodyPr/>
          <a:lstStyle>
            <a:lvl1pPr>
              <a:lnSpc>
                <a:spcPct val="105000"/>
              </a:lnSpc>
              <a:defRPr sz="2100" spc="0" baseline="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itle 9">
            <a:extLst>
              <a:ext uri="{FF2B5EF4-FFF2-40B4-BE49-F238E27FC236}">
                <a16:creationId xmlns:a16="http://schemas.microsoft.com/office/drawing/2014/main" id="{56F6886E-AE38-4299-BB72-3FAAAFD8F23E}"/>
              </a:ext>
            </a:extLst>
          </p:cNvPr>
          <p:cNvSpPr>
            <a:spLocks noGrp="1"/>
          </p:cNvSpPr>
          <p:nvPr>
            <p:ph type="title" hasCustomPrompt="1"/>
          </p:nvPr>
        </p:nvSpPr>
        <p:spPr>
          <a:xfrm>
            <a:off x="1325563" y="956469"/>
            <a:ext cx="9525000" cy="612775"/>
          </a:xfrm>
        </p:spPr>
        <p:txBody>
          <a:bodyPr/>
          <a:lstStyle/>
          <a:p>
            <a:r>
              <a:rPr lang="en-GB" dirty="0"/>
              <a:t>Click to edit Master title style</a:t>
            </a:r>
          </a:p>
        </p:txBody>
      </p:sp>
    </p:spTree>
    <p:extLst>
      <p:ext uri="{BB962C8B-B14F-4D97-AF65-F5344CB8AC3E}">
        <p14:creationId xmlns:p14="http://schemas.microsoft.com/office/powerpoint/2010/main" val="26056641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Placeholder 9">
            <a:extLst>
              <a:ext uri="{FF2B5EF4-FFF2-40B4-BE49-F238E27FC236}">
                <a16:creationId xmlns:a16="http://schemas.microsoft.com/office/drawing/2014/main" id="{76BE93C9-6514-CBCF-3FE2-7860075FC1DA}"/>
              </a:ext>
            </a:extLst>
          </p:cNvPr>
          <p:cNvSpPr>
            <a:spLocks noGrp="1"/>
          </p:cNvSpPr>
          <p:nvPr>
            <p:ph type="title"/>
          </p:nvPr>
        </p:nvSpPr>
        <p:spPr>
          <a:xfrm>
            <a:off x="354804" y="956469"/>
            <a:ext cx="11457784" cy="612775"/>
          </a:xfrm>
          <a:prstGeom prst="rect">
            <a:avLst/>
          </a:prstGeom>
        </p:spPr>
        <p:txBody>
          <a:bodyPr vert="horz" lIns="0" tIns="0" rIns="0" bIns="0" rtlCol="0" anchor="t">
            <a:noAutofit/>
          </a:bodyPr>
          <a:lstStyle/>
          <a:p>
            <a:endParaRPr lang="en-GB" dirty="0"/>
          </a:p>
        </p:txBody>
      </p:sp>
      <p:sp>
        <p:nvSpPr>
          <p:cNvPr id="9" name="Text Placeholder 8">
            <a:extLst>
              <a:ext uri="{FF2B5EF4-FFF2-40B4-BE49-F238E27FC236}">
                <a16:creationId xmlns:a16="http://schemas.microsoft.com/office/drawing/2014/main" id="{7BB5CF9A-4B29-50EF-C749-B000FB659541}"/>
              </a:ext>
            </a:extLst>
          </p:cNvPr>
          <p:cNvSpPr>
            <a:spLocks noGrp="1"/>
          </p:cNvSpPr>
          <p:nvPr>
            <p:ph type="body" idx="1"/>
          </p:nvPr>
        </p:nvSpPr>
        <p:spPr>
          <a:xfrm>
            <a:off x="358774" y="1572419"/>
            <a:ext cx="11453813" cy="462121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2739062" y="6475415"/>
            <a:ext cx="1803399" cy="166053"/>
          </a:xfrm>
          <a:prstGeom prst="rect">
            <a:avLst/>
          </a:prstGeom>
        </p:spPr>
        <p:txBody>
          <a:bodyPr vert="horz" lIns="0" tIns="0" rIns="0" bIns="0" rtlCol="0" anchor="t">
            <a:noAutofit/>
          </a:bodyPr>
          <a:lstStyle>
            <a:lvl1pPr algn="l">
              <a:defRPr sz="1000" b="0">
                <a:solidFill>
                  <a:schemeClr val="tx1"/>
                </a:solidFill>
                <a:latin typeface="+mj-lt"/>
              </a:defRPr>
            </a:lvl1pPr>
          </a:lstStyle>
          <a:p>
            <a:r>
              <a:rPr lang="en-GB" dirty="0"/>
              <a:t>2023.12.24</a:t>
            </a:r>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664699" y="6474621"/>
            <a:ext cx="2189713" cy="167640"/>
          </a:xfrm>
          <a:prstGeom prst="rect">
            <a:avLst/>
          </a:prstGeom>
        </p:spPr>
        <p:txBody>
          <a:bodyPr vert="horz" lIns="0" tIns="0" rIns="0" bIns="0" rtlCol="0" anchor="t">
            <a:noAutofit/>
          </a:bodyPr>
          <a:lstStyle>
            <a:lvl1pPr algn="l">
              <a:defRPr sz="1000" b="0">
                <a:solidFill>
                  <a:schemeClr val="tx1"/>
                </a:solidFill>
                <a:latin typeface="+mj-lt"/>
              </a:defRPr>
            </a:lvl1pPr>
          </a:lstStyle>
          <a:p>
            <a:r>
              <a:rPr lang="en-GB" dirty="0"/>
              <a:t>Presentation title</a:t>
            </a:r>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0972800" y="6474621"/>
            <a:ext cx="839788" cy="167640"/>
          </a:xfrm>
          <a:prstGeom prst="rect">
            <a:avLst/>
          </a:prstGeom>
        </p:spPr>
        <p:txBody>
          <a:bodyPr vert="horz" lIns="0" tIns="0" rIns="0" bIns="0" rtlCol="0" anchor="t">
            <a:noAutofit/>
          </a:bodyPr>
          <a:lstStyle>
            <a:lvl1pPr algn="r">
              <a:defRPr sz="1000" b="0">
                <a:solidFill>
                  <a:schemeClr val="tx1"/>
                </a:solidFill>
                <a:latin typeface="+mj-lt"/>
              </a:defRPr>
            </a:lvl1pPr>
          </a:lstStyle>
          <a:p>
            <a:fld id="{AE086683-F536-42AB-ABBC-F4803DFE8DBC}" type="slidenum">
              <a:rPr lang="en-GB" smtClean="0"/>
              <a:pPr/>
              <a:t>‹#›</a:t>
            </a:fld>
            <a:endParaRPr lang="en-GB" dirty="0"/>
          </a:p>
        </p:txBody>
      </p:sp>
      <p:pic>
        <p:nvPicPr>
          <p:cNvPr id="14" name="Picture 13" descr="A person smiling and a customer experience&#10;&#10;Description automatically generated with medium confidence" hidden="1">
            <a:extLst>
              <a:ext uri="{FF2B5EF4-FFF2-40B4-BE49-F238E27FC236}">
                <a16:creationId xmlns:a16="http://schemas.microsoft.com/office/drawing/2014/main" id="{CB0FEA13-E411-637A-39A8-DAB04CAE6434}"/>
              </a:ext>
            </a:extLst>
          </p:cNvPr>
          <p:cNvPicPr>
            <a:picLocks noChangeAspect="1"/>
          </p:cNvPicPr>
          <p:nvPr userDrawn="1"/>
        </p:nvPicPr>
        <p:blipFill>
          <a:blip r:embed="rId41" cstate="print">
            <a:alphaModFix amt="24000"/>
            <a:extLst>
              <a:ext uri="{28A0092B-C50C-407E-A947-70E740481C1C}">
                <a14:useLocalDpi xmlns:a14="http://schemas.microsoft.com/office/drawing/2010/main"/>
              </a:ext>
            </a:extLst>
          </a:blip>
          <a:stretch>
            <a:fillRect/>
          </a:stretch>
        </p:blipFill>
        <p:spPr>
          <a:xfrm>
            <a:off x="-5104447" y="-345440"/>
            <a:ext cx="12192000" cy="6858000"/>
          </a:xfrm>
          <a:prstGeom prst="rect">
            <a:avLst/>
          </a:prstGeom>
        </p:spPr>
      </p:pic>
      <p:pic>
        <p:nvPicPr>
          <p:cNvPr id="20" name="Graphic 19">
            <a:extLst>
              <a:ext uri="{FF2B5EF4-FFF2-40B4-BE49-F238E27FC236}">
                <a16:creationId xmlns:a16="http://schemas.microsoft.com/office/drawing/2014/main" id="{9FBA8F18-E96E-C311-C4B2-40C4E27955F6}"/>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10834689" y="251556"/>
            <a:ext cx="1009649" cy="484250"/>
          </a:xfrm>
          <a:prstGeom prst="rect">
            <a:avLst/>
          </a:prstGeom>
        </p:spPr>
      </p:pic>
      <mc:AlternateContent xmlns:mc="http://schemas.openxmlformats.org/markup-compatibility/2006" xmlns:a14="http://schemas.microsoft.com/office/drawing/2010/main">
        <mc:Choice Requires="a14">
          <p:sp>
            <p:nvSpPr>
              <p:cNvPr id="8" name="Platshållare för sidfot 4">
                <a:extLst>
                  <a:ext uri="{FF2B5EF4-FFF2-40B4-BE49-F238E27FC236}">
                    <a16:creationId xmlns:a16="http://schemas.microsoft.com/office/drawing/2014/main" id="{F5DD7F25-0307-FBAB-425A-DAFB0B3BCED7}"/>
                  </a:ext>
                </a:extLst>
              </p:cNvPr>
              <p:cNvSpPr txBox="1">
                <a:spLocks/>
              </p:cNvSpPr>
              <p:nvPr userDrawn="1"/>
            </p:nvSpPr>
            <p:spPr>
              <a:xfrm>
                <a:off x="354804" y="6471428"/>
                <a:ext cx="2189713" cy="167640"/>
              </a:xfrm>
              <a:prstGeom prst="rect">
                <a:avLst/>
              </a:prstGeom>
            </p:spPr>
            <p:txBody>
              <a:bodyPr vert="horz" lIns="0" tIns="0" rIns="0" bIns="0" rtlCol="0" anchor="t">
                <a:noAutofit/>
              </a:bodyPr>
              <a:lstStyle>
                <a:defPPr>
                  <a:defRPr lang="sv-SE"/>
                </a:defPPr>
                <a:lvl1pPr marL="0" algn="l" defTabSz="914400" rtl="0" eaLnBrk="1" latinLnBrk="0" hangingPunct="1">
                  <a:defRPr sz="1000" b="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Mölnlycke Health Care </a:t>
                </a:r>
                <a14:m>
                  <m:oMath xmlns:m="http://schemas.openxmlformats.org/officeDocument/2006/math">
                    <m:r>
                      <a:rPr lang="sv-SE" b="0" i="1" smtClean="0">
                        <a:latin typeface="Cambria Math" panose="02040503050406030204" pitchFamily="18" charset="0"/>
                      </a:rPr>
                      <m:t>– </m:t>
                    </m:r>
                  </m:oMath>
                </a14:m>
                <a:r>
                  <a:rPr lang="en-GB" dirty="0"/>
                  <a:t>Internal</a:t>
                </a:r>
              </a:p>
            </p:txBody>
          </p:sp>
        </mc:Choice>
        <mc:Fallback xmlns="">
          <p:sp>
            <p:nvSpPr>
              <p:cNvPr id="8" name="Platshållare för sidfot 4">
                <a:extLst>
                  <a:ext uri="{FF2B5EF4-FFF2-40B4-BE49-F238E27FC236}">
                    <a16:creationId xmlns:a16="http://schemas.microsoft.com/office/drawing/2014/main" id="{F5DD7F25-0307-FBAB-425A-DAFB0B3BCED7}"/>
                  </a:ext>
                </a:extLst>
              </p:cNvPr>
              <p:cNvSpPr txBox="1">
                <a:spLocks noRot="1" noChangeAspect="1" noMove="1" noResize="1" noEditPoints="1" noAdjustHandles="1" noChangeArrowheads="1" noChangeShapeType="1" noTextEdit="1"/>
              </p:cNvSpPr>
              <p:nvPr userDrawn="1"/>
            </p:nvSpPr>
            <p:spPr>
              <a:xfrm>
                <a:off x="354804" y="6471428"/>
                <a:ext cx="2189713" cy="167640"/>
              </a:xfrm>
              <a:prstGeom prst="rect">
                <a:avLst/>
              </a:prstGeom>
              <a:blipFill>
                <a:blip r:embed="rId44"/>
                <a:stretch>
                  <a:fillRect l="-3621" t="-25926" b="-40741"/>
                </a:stretch>
              </a:blipFill>
            </p:spPr>
            <p:txBody>
              <a:bodyPr/>
              <a:lstStyle/>
              <a:p>
                <a:r>
                  <a:rPr lang="en-GB">
                    <a:noFill/>
                  </a:rPr>
                  <a:t> </a:t>
                </a:r>
              </a:p>
            </p:txBody>
          </p:sp>
        </mc:Fallback>
      </mc:AlternateContent>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62" r:id="rId1"/>
    <p:sldLayoutId id="2147483720" r:id="rId2"/>
    <p:sldLayoutId id="2147483689" r:id="rId3"/>
    <p:sldLayoutId id="2147483690" r:id="rId4"/>
    <p:sldLayoutId id="2147483691" r:id="rId5"/>
    <p:sldLayoutId id="2147483692" r:id="rId6"/>
    <p:sldLayoutId id="2147483693" r:id="rId7"/>
    <p:sldLayoutId id="2147483694" r:id="rId8"/>
    <p:sldLayoutId id="2147483695" r:id="rId9"/>
    <p:sldLayoutId id="2147483718" r:id="rId10"/>
    <p:sldLayoutId id="2147483698" r:id="rId11"/>
    <p:sldLayoutId id="2147483699" r:id="rId12"/>
    <p:sldLayoutId id="2147483697" r:id="rId13"/>
    <p:sldLayoutId id="2147483696" r:id="rId14"/>
    <p:sldLayoutId id="2147483700" r:id="rId15"/>
    <p:sldLayoutId id="2147483661" r:id="rId16"/>
    <p:sldLayoutId id="2147483701" r:id="rId17"/>
    <p:sldLayoutId id="2147483717" r:id="rId18"/>
    <p:sldLayoutId id="2147483667" r:id="rId19"/>
    <p:sldLayoutId id="2147483719" r:id="rId20"/>
    <p:sldLayoutId id="2147483704" r:id="rId21"/>
    <p:sldLayoutId id="2147483705" r:id="rId22"/>
    <p:sldLayoutId id="2147483702" r:id="rId23"/>
    <p:sldLayoutId id="2147483703" r:id="rId24"/>
    <p:sldLayoutId id="2147483706" r:id="rId25"/>
    <p:sldLayoutId id="2147483708" r:id="rId26"/>
    <p:sldLayoutId id="2147483707" r:id="rId27"/>
    <p:sldLayoutId id="2147483709" r:id="rId28"/>
    <p:sldLayoutId id="2147483670" r:id="rId29"/>
    <p:sldLayoutId id="2147483684" r:id="rId30"/>
    <p:sldLayoutId id="2147483710" r:id="rId31"/>
    <p:sldLayoutId id="2147483711" r:id="rId32"/>
    <p:sldLayoutId id="2147483712" r:id="rId33"/>
    <p:sldLayoutId id="2147483713" r:id="rId34"/>
    <p:sldLayoutId id="2147483714" r:id="rId35"/>
    <p:sldLayoutId id="2147483715" r:id="rId36"/>
    <p:sldLayoutId id="2147483654" r:id="rId37"/>
    <p:sldLayoutId id="2147483655" r:id="rId38"/>
    <p:sldLayoutId id="2147483658" r:id="rId39"/>
  </p:sldLayoutIdLst>
  <p:hf sldNum="0" hdr="0" ftr="0" dt="0"/>
  <p:txStyles>
    <p:title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p:titleStyle>
    <p:bodyStyle>
      <a:lvl1pPr marL="543600" indent="-543600" algn="l" defTabSz="914400" rtl="0" eaLnBrk="1" latinLnBrk="0" hangingPunct="1">
        <a:lnSpc>
          <a:spcPct val="100000"/>
        </a:lnSpc>
        <a:spcBef>
          <a:spcPts val="2000"/>
        </a:spcBef>
        <a:spcAft>
          <a:spcPts val="0"/>
        </a:spcAft>
        <a:buFont typeface="Wingdings 3" panose="05040102010807070707" pitchFamily="18" charset="2"/>
        <a:buChar char=""/>
        <a:defRPr sz="2100" kern="1200" spc="-20" baseline="0">
          <a:solidFill>
            <a:schemeClr val="tx1"/>
          </a:solidFill>
          <a:latin typeface="+mn-lt"/>
          <a:ea typeface="+mn-ea"/>
          <a:cs typeface="+mn-cs"/>
        </a:defRPr>
      </a:lvl1pPr>
      <a:lvl2pPr marL="741600" indent="-198000" algn="l" defTabSz="914400" rtl="0" eaLnBrk="1" latinLnBrk="0" hangingPunct="1">
        <a:lnSpc>
          <a:spcPct val="100000"/>
        </a:lnSpc>
        <a:spcBef>
          <a:spcPts val="0"/>
        </a:spcBef>
        <a:spcAft>
          <a:spcPts val="0"/>
        </a:spcAft>
        <a:buFont typeface="Molnlycke Sans Light" pitchFamily="2" charset="0"/>
        <a:buChar char="−"/>
        <a:defRPr sz="2100" kern="1200" spc="-20" baseline="0">
          <a:solidFill>
            <a:schemeClr val="tx1"/>
          </a:solidFill>
          <a:latin typeface="+mn-lt"/>
          <a:ea typeface="+mn-ea"/>
          <a:cs typeface="+mn-cs"/>
        </a:defRPr>
      </a:lvl2pPr>
      <a:lvl3pPr marL="898525" indent="-150813" algn="l" defTabSz="914400" rtl="0" eaLnBrk="1" latinLnBrk="0" hangingPunct="1">
        <a:lnSpc>
          <a:spcPct val="100000"/>
        </a:lnSpc>
        <a:spcBef>
          <a:spcPts val="0"/>
        </a:spcBef>
        <a:spcAft>
          <a:spcPts val="0"/>
        </a:spcAft>
        <a:buFont typeface="Molnlycke Sans Light" pitchFamily="2" charset="0"/>
        <a:buChar char="−"/>
        <a:defRPr sz="1300" kern="1200" spc="-20">
          <a:solidFill>
            <a:schemeClr val="tx1"/>
          </a:solidFill>
          <a:latin typeface="+mn-lt"/>
          <a:ea typeface="+mn-ea"/>
          <a:cs typeface="+mn-cs"/>
        </a:defRPr>
      </a:lvl3pPr>
      <a:lvl4pPr marL="1023938" indent="-123825" algn="l" defTabSz="914400" rtl="0" eaLnBrk="1" latinLnBrk="0" hangingPunct="1">
        <a:lnSpc>
          <a:spcPct val="100000"/>
        </a:lnSpc>
        <a:spcBef>
          <a:spcPts val="0"/>
        </a:spcBef>
        <a:spcAft>
          <a:spcPts val="0"/>
        </a:spcAft>
        <a:buFont typeface="Molnlycke Sans Light" pitchFamily="2" charset="0"/>
        <a:buChar char="−"/>
        <a:tabLst/>
        <a:defRPr sz="1100" kern="1200" spc="-20">
          <a:solidFill>
            <a:schemeClr val="tx1"/>
          </a:solidFill>
          <a:latin typeface="+mn-lt"/>
          <a:ea typeface="+mn-ea"/>
          <a:cs typeface="+mn-cs"/>
        </a:defRPr>
      </a:lvl4pPr>
      <a:lvl5pPr marL="1146175" indent="-112713" algn="l" defTabSz="914400" rtl="0" eaLnBrk="1" latinLnBrk="0" hangingPunct="1">
        <a:lnSpc>
          <a:spcPct val="100000"/>
        </a:lnSpc>
        <a:spcBef>
          <a:spcPts val="0"/>
        </a:spcBef>
        <a:spcAft>
          <a:spcPts val="0"/>
        </a:spcAft>
        <a:buFont typeface="Molnlycke Sans Light" pitchFamily="2" charset="0"/>
        <a:buChar char="−"/>
        <a:defRPr sz="900" kern="1200" spc="-20">
          <a:solidFill>
            <a:schemeClr val="tx1"/>
          </a:solidFill>
          <a:latin typeface="+mn-lt"/>
          <a:ea typeface="+mn-ea"/>
          <a:cs typeface="+mn-cs"/>
        </a:defRPr>
      </a:lvl5pPr>
      <a:lvl6pPr marL="1079500" indent="-184150"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1255713" indent="-176213"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7pPr>
      <a:lvl8pPr marL="1431925" indent="-176213"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8pPr>
      <a:lvl9pPr marL="1616075" indent="-184150"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 userDrawn="1">
          <p15:clr>
            <a:srgbClr val="646464"/>
          </p15:clr>
        </p15:guide>
        <p15:guide id="2" pos="767" userDrawn="1">
          <p15:clr>
            <a:srgbClr val="646464"/>
          </p15:clr>
        </p15:guide>
        <p15:guide id="3" pos="844" userDrawn="1">
          <p15:clr>
            <a:srgbClr val="646464"/>
          </p15:clr>
        </p15:guide>
        <p15:guide id="4" pos="1374" userDrawn="1">
          <p15:clr>
            <a:srgbClr val="646464"/>
          </p15:clr>
        </p15:guide>
        <p15:guide id="5" pos="1451" userDrawn="1">
          <p15:clr>
            <a:srgbClr val="646464"/>
          </p15:clr>
        </p15:guide>
        <p15:guide id="6" pos="1981" userDrawn="1">
          <p15:clr>
            <a:srgbClr val="646464"/>
          </p15:clr>
        </p15:guide>
        <p15:guide id="7" pos="2058" userDrawn="1">
          <p15:clr>
            <a:srgbClr val="646464"/>
          </p15:clr>
        </p15:guide>
        <p15:guide id="8" pos="2587" userDrawn="1">
          <p15:clr>
            <a:srgbClr val="646464"/>
          </p15:clr>
        </p15:guide>
        <p15:guide id="9" pos="2665" userDrawn="1">
          <p15:clr>
            <a:srgbClr val="646464"/>
          </p15:clr>
        </p15:guide>
        <p15:guide id="10" pos="3194" userDrawn="1">
          <p15:clr>
            <a:srgbClr val="646464"/>
          </p15:clr>
        </p15:guide>
        <p15:guide id="11" pos="3271" userDrawn="1">
          <p15:clr>
            <a:srgbClr val="646464"/>
          </p15:clr>
        </p15:guide>
        <p15:guide id="12" pos="3801" userDrawn="1">
          <p15:clr>
            <a:srgbClr val="646464"/>
          </p15:clr>
        </p15:guide>
        <p15:guide id="13" pos="3878" userDrawn="1">
          <p15:clr>
            <a:srgbClr val="646464"/>
          </p15:clr>
        </p15:guide>
        <p15:guide id="14" pos="4408" userDrawn="1">
          <p15:clr>
            <a:srgbClr val="646464"/>
          </p15:clr>
        </p15:guide>
        <p15:guide id="15" pos="4485" userDrawn="1">
          <p15:clr>
            <a:srgbClr val="646464"/>
          </p15:clr>
        </p15:guide>
        <p15:guide id="16" pos="5014" userDrawn="1">
          <p15:clr>
            <a:srgbClr val="646464"/>
          </p15:clr>
        </p15:guide>
        <p15:guide id="17" pos="5092" userDrawn="1">
          <p15:clr>
            <a:srgbClr val="646464"/>
          </p15:clr>
        </p15:guide>
        <p15:guide id="18" pos="5621" userDrawn="1">
          <p15:clr>
            <a:srgbClr val="646464"/>
          </p15:clr>
        </p15:guide>
        <p15:guide id="19" pos="5698" userDrawn="1">
          <p15:clr>
            <a:srgbClr val="646464"/>
          </p15:clr>
        </p15:guide>
        <p15:guide id="20" pos="6228" userDrawn="1">
          <p15:clr>
            <a:srgbClr val="646464"/>
          </p15:clr>
        </p15:guide>
        <p15:guide id="21" pos="6305" userDrawn="1">
          <p15:clr>
            <a:srgbClr val="646464"/>
          </p15:clr>
        </p15:guide>
        <p15:guide id="22" pos="6835" userDrawn="1">
          <p15:clr>
            <a:srgbClr val="646464"/>
          </p15:clr>
        </p15:guide>
        <p15:guide id="23" pos="6912" userDrawn="1">
          <p15:clr>
            <a:srgbClr val="646464"/>
          </p15:clr>
        </p15:guide>
        <p15:guide id="24" pos="7441" userDrawn="1">
          <p15:clr>
            <a:srgbClr val="646464"/>
          </p15:clr>
        </p15:guide>
        <p15:guide id="25" orient="horz" pos="319" userDrawn="1">
          <p15:clr>
            <a:srgbClr val="646464"/>
          </p15:clr>
        </p15:guide>
        <p15:guide id="26" orient="horz" pos="548" userDrawn="1">
          <p15:clr>
            <a:srgbClr val="646464"/>
          </p15:clr>
        </p15:guide>
        <p15:guide id="27" orient="horz" pos="625" userDrawn="1">
          <p15:clr>
            <a:srgbClr val="646464"/>
          </p15:clr>
        </p15:guide>
        <p15:guide id="28" orient="horz" pos="853" userDrawn="1">
          <p15:clr>
            <a:srgbClr val="646464"/>
          </p15:clr>
        </p15:guide>
        <p15:guide id="29" orient="horz" pos="930" userDrawn="1">
          <p15:clr>
            <a:srgbClr val="646464"/>
          </p15:clr>
        </p15:guide>
        <p15:guide id="30" orient="horz" pos="1159" userDrawn="1">
          <p15:clr>
            <a:srgbClr val="646464"/>
          </p15:clr>
        </p15:guide>
        <p15:guide id="31" orient="horz" pos="1236" userDrawn="1">
          <p15:clr>
            <a:srgbClr val="646464"/>
          </p15:clr>
        </p15:guide>
        <p15:guide id="32" orient="horz" pos="1464" userDrawn="1">
          <p15:clr>
            <a:srgbClr val="646464"/>
          </p15:clr>
        </p15:guide>
        <p15:guide id="33" orient="horz" pos="1542" userDrawn="1">
          <p15:clr>
            <a:srgbClr val="646464"/>
          </p15:clr>
        </p15:guide>
        <p15:guide id="34" orient="horz" pos="1770" userDrawn="1">
          <p15:clr>
            <a:srgbClr val="646464"/>
          </p15:clr>
        </p15:guide>
        <p15:guide id="35" orient="horz" pos="1847" userDrawn="1">
          <p15:clr>
            <a:srgbClr val="646464"/>
          </p15:clr>
        </p15:guide>
        <p15:guide id="36" orient="horz" pos="2076" userDrawn="1">
          <p15:clr>
            <a:srgbClr val="646464"/>
          </p15:clr>
        </p15:guide>
        <p15:guide id="37" orient="horz" pos="2153" userDrawn="1">
          <p15:clr>
            <a:srgbClr val="646464"/>
          </p15:clr>
        </p15:guide>
        <p15:guide id="38" orient="horz" pos="2381" userDrawn="1">
          <p15:clr>
            <a:srgbClr val="646464"/>
          </p15:clr>
        </p15:guide>
        <p15:guide id="39" orient="horz" pos="2458" userDrawn="1">
          <p15:clr>
            <a:srgbClr val="646464"/>
          </p15:clr>
        </p15:guide>
        <p15:guide id="40" orient="horz" pos="2687" userDrawn="1">
          <p15:clr>
            <a:srgbClr val="646464"/>
          </p15:clr>
        </p15:guide>
        <p15:guide id="41" orient="horz" pos="2764" userDrawn="1">
          <p15:clr>
            <a:srgbClr val="646464"/>
          </p15:clr>
        </p15:guide>
        <p15:guide id="42" orient="horz" pos="2992" userDrawn="1">
          <p15:clr>
            <a:srgbClr val="646464"/>
          </p15:clr>
        </p15:guide>
        <p15:guide id="43" orient="horz" pos="3069" userDrawn="1">
          <p15:clr>
            <a:srgbClr val="646464"/>
          </p15:clr>
        </p15:guide>
        <p15:guide id="44" orient="horz" pos="3298" userDrawn="1">
          <p15:clr>
            <a:srgbClr val="646464"/>
          </p15:clr>
        </p15:guide>
        <p15:guide id="45" orient="horz" pos="3375" userDrawn="1">
          <p15:clr>
            <a:srgbClr val="646464"/>
          </p15:clr>
        </p15:guide>
        <p15:guide id="46" orient="horz" pos="3603" userDrawn="1">
          <p15:clr>
            <a:srgbClr val="646464"/>
          </p15:clr>
        </p15:guide>
        <p15:guide id="47" orient="horz" pos="3681" userDrawn="1">
          <p15:clr>
            <a:srgbClr val="646464"/>
          </p15:clr>
        </p15:guide>
        <p15:guide id="48" orient="horz" pos="3909" userDrawn="1">
          <p15:clr>
            <a:srgbClr val="646464"/>
          </p15:clr>
        </p15:guide>
        <p15:guide id="49"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16.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EA76-C6A5-49CB-94ED-9E7983828E08}"/>
              </a:ext>
            </a:extLst>
          </p:cNvPr>
          <p:cNvSpPr>
            <a:spLocks noGrp="1"/>
          </p:cNvSpPr>
          <p:nvPr>
            <p:ph type="ctrTitle"/>
          </p:nvPr>
        </p:nvSpPr>
        <p:spPr/>
        <p:txBody>
          <a:bodyPr/>
          <a:lstStyle/>
          <a:p>
            <a:r>
              <a:rPr lang="en-GB" dirty="0"/>
              <a:t>UK Gender Pay Gap Report</a:t>
            </a:r>
            <a:endParaRPr lang="en-SE" dirty="0"/>
          </a:p>
        </p:txBody>
      </p:sp>
      <p:sp>
        <p:nvSpPr>
          <p:cNvPr id="3" name="Subtitle 2">
            <a:extLst>
              <a:ext uri="{FF2B5EF4-FFF2-40B4-BE49-F238E27FC236}">
                <a16:creationId xmlns:a16="http://schemas.microsoft.com/office/drawing/2014/main" id="{EF813205-AEFB-94E5-F4CB-1B410C812A3F}"/>
              </a:ext>
            </a:extLst>
          </p:cNvPr>
          <p:cNvSpPr>
            <a:spLocks noGrp="1"/>
          </p:cNvSpPr>
          <p:nvPr>
            <p:ph type="subTitle" idx="1"/>
          </p:nvPr>
        </p:nvSpPr>
        <p:spPr/>
        <p:txBody>
          <a:bodyPr/>
          <a:lstStyle/>
          <a:p>
            <a:r>
              <a:rPr lang="en-GB" dirty="0"/>
              <a:t>2025</a:t>
            </a:r>
            <a:endParaRPr lang="en-SE" dirty="0"/>
          </a:p>
        </p:txBody>
      </p:sp>
      <p:sp>
        <p:nvSpPr>
          <p:cNvPr id="4" name="Text Placeholder 3">
            <a:extLst>
              <a:ext uri="{FF2B5EF4-FFF2-40B4-BE49-F238E27FC236}">
                <a16:creationId xmlns:a16="http://schemas.microsoft.com/office/drawing/2014/main" id="{81F96DA4-1837-A515-6022-102F19017116}"/>
              </a:ext>
            </a:extLst>
          </p:cNvPr>
          <p:cNvSpPr>
            <a:spLocks noGrp="1"/>
          </p:cNvSpPr>
          <p:nvPr>
            <p:ph type="body" sz="quarter" idx="15"/>
          </p:nvPr>
        </p:nvSpPr>
        <p:spPr/>
        <p:txBody>
          <a:bodyPr/>
          <a:lstStyle/>
          <a:p>
            <a:endParaRPr lang="en-SE"/>
          </a:p>
        </p:txBody>
      </p:sp>
      <p:sp>
        <p:nvSpPr>
          <p:cNvPr id="5" name="Rectangle 4">
            <a:extLst>
              <a:ext uri="{FF2B5EF4-FFF2-40B4-BE49-F238E27FC236}">
                <a16:creationId xmlns:a16="http://schemas.microsoft.com/office/drawing/2014/main" id="{C611EABE-0E11-A74F-A090-49BD766E8B55}"/>
              </a:ext>
            </a:extLst>
          </p:cNvPr>
          <p:cNvSpPr/>
          <p:nvPr/>
        </p:nvSpPr>
        <p:spPr>
          <a:xfrm>
            <a:off x="1670858" y="6417425"/>
            <a:ext cx="698269" cy="24938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cs typeface="Arial" panose="020B0604020202020204" pitchFamily="34" charset="0"/>
            </a:endParaRPr>
          </a:p>
        </p:txBody>
      </p:sp>
      <p:pic>
        <p:nvPicPr>
          <p:cNvPr id="7" name="Picture 6">
            <a:extLst>
              <a:ext uri="{FF2B5EF4-FFF2-40B4-BE49-F238E27FC236}">
                <a16:creationId xmlns:a16="http://schemas.microsoft.com/office/drawing/2014/main" id="{2F271D84-E0AD-59B3-6CF0-74F05F9D60CC}"/>
              </a:ext>
            </a:extLst>
          </p:cNvPr>
          <p:cNvPicPr>
            <a:picLocks noChangeAspect="1"/>
          </p:cNvPicPr>
          <p:nvPr/>
        </p:nvPicPr>
        <p:blipFill>
          <a:blip r:embed="rId2"/>
          <a:stretch>
            <a:fillRect/>
          </a:stretch>
        </p:blipFill>
        <p:spPr>
          <a:xfrm>
            <a:off x="140277" y="6219825"/>
            <a:ext cx="4457700" cy="638175"/>
          </a:xfrm>
          <a:prstGeom prst="rect">
            <a:avLst/>
          </a:prstGeom>
        </p:spPr>
      </p:pic>
    </p:spTree>
    <p:extLst>
      <p:ext uri="{BB962C8B-B14F-4D97-AF65-F5344CB8AC3E}">
        <p14:creationId xmlns:p14="http://schemas.microsoft.com/office/powerpoint/2010/main" val="2457421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B4B23-17C1-FD40-C430-E37CEC81BC0D}"/>
              </a:ext>
            </a:extLst>
          </p:cNvPr>
          <p:cNvPicPr>
            <a:picLocks noChangeAspect="1"/>
          </p:cNvPicPr>
          <p:nvPr/>
        </p:nvPicPr>
        <p:blipFill>
          <a:blip r:embed="rId3"/>
          <a:stretch>
            <a:fillRect/>
          </a:stretch>
        </p:blipFill>
        <p:spPr>
          <a:xfrm>
            <a:off x="184785" y="6409199"/>
            <a:ext cx="2495550" cy="390525"/>
          </a:xfrm>
          <a:prstGeom prst="rect">
            <a:avLst/>
          </a:prstGeom>
        </p:spPr>
      </p:pic>
    </p:spTree>
    <p:extLst>
      <p:ext uri="{BB962C8B-B14F-4D97-AF65-F5344CB8AC3E}">
        <p14:creationId xmlns:p14="http://schemas.microsoft.com/office/powerpoint/2010/main" val="3918136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E3ACAC-D971-501B-204C-197FC32E4337}"/>
              </a:ext>
            </a:extLst>
          </p:cNvPr>
          <p:cNvSpPr>
            <a:spLocks noGrp="1"/>
          </p:cNvSpPr>
          <p:nvPr>
            <p:ph sz="quarter" idx="18"/>
          </p:nvPr>
        </p:nvSpPr>
        <p:spPr>
          <a:xfrm>
            <a:off x="354805" y="1476376"/>
            <a:ext cx="3628908" cy="4932940"/>
          </a:xfrm>
        </p:spPr>
        <p:txBody>
          <a:bodyPr/>
          <a:lstStyle/>
          <a:p>
            <a:pPr marL="0" indent="0" algn="just" rtl="0" fontAlgn="base">
              <a:buNone/>
            </a:pPr>
            <a:r>
              <a:rPr lang="en-GB" sz="1200" b="0" i="0" dirty="0">
                <a:effectLst/>
              </a:rPr>
              <a:t>Mölnlycke</a:t>
            </a:r>
            <a:r>
              <a:rPr lang="en-GB" sz="1200" b="0" i="0" dirty="0">
                <a:solidFill>
                  <a:srgbClr val="000000"/>
                </a:solidFill>
                <a:effectLst/>
              </a:rPr>
              <a:t> Healthcare Ltd is committed to promoting equality and diversity in the workplace. As part of our commitment to this, we are pleased to present our Gender Pay Gap Report for the reporting period ending 31 March 2025,  in accordance with legislation that came into force in April 2017.</a:t>
            </a:r>
          </a:p>
          <a:p>
            <a:pPr marL="0" indent="0" algn="just" rtl="0" fontAlgn="base">
              <a:buNone/>
            </a:pPr>
            <a:r>
              <a:rPr lang="en-GB" sz="1200" dirty="0">
                <a:solidFill>
                  <a:srgbClr val="000000"/>
                </a:solidFill>
              </a:rPr>
              <a:t>This </a:t>
            </a:r>
            <a:r>
              <a:rPr lang="en-GB" sz="1200" b="0" i="0" dirty="0">
                <a:solidFill>
                  <a:srgbClr val="000000"/>
                </a:solidFill>
                <a:effectLst/>
              </a:rPr>
              <a:t>legislation requires all employers with over 250 employees to publish the gender pay ratio of their total UK business on an annual basis each April, for the previous year. This includes reporting on the gender pay gap and gender bonus gap (mean and median results), as well as the proportion of males and females receiving a bonus and the proportion of males and females in each quartile pay band. </a:t>
            </a:r>
          </a:p>
          <a:p>
            <a:pPr marL="0" indent="0" algn="just" rtl="0" fontAlgn="base">
              <a:buNone/>
            </a:pPr>
            <a:r>
              <a:rPr lang="en-GB" sz="1200" b="0" i="0" dirty="0">
                <a:solidFill>
                  <a:srgbClr val="000000"/>
                </a:solidFill>
                <a:effectLst/>
              </a:rPr>
              <a:t>It is important to note that gender pay gap is not the same as assessing equal pay. Gender pay gap reports average pay rates of men and women across an organisation, regardless of role or grade level. </a:t>
            </a:r>
          </a:p>
          <a:p>
            <a:pPr marL="0" indent="0" algn="just" rtl="0" fontAlgn="base">
              <a:buNone/>
            </a:pPr>
            <a:r>
              <a:rPr lang="en-GB" sz="1200" b="0" i="0" dirty="0">
                <a:solidFill>
                  <a:srgbClr val="000000"/>
                </a:solidFill>
                <a:effectLst/>
              </a:rPr>
              <a:t>This document has been developed in accordance with The Equality Act 2010 (Gender Pay Gap Information) Regulations 2017 and reports employee data for Mölnlycke UK correct as </a:t>
            </a:r>
            <a:r>
              <a:rPr lang="en-GB" sz="1200" dirty="0">
                <a:solidFill>
                  <a:srgbClr val="000000"/>
                </a:solidFill>
              </a:rPr>
              <a:t>of</a:t>
            </a:r>
            <a:r>
              <a:rPr lang="en-GB" sz="1200" b="0" i="0" dirty="0">
                <a:solidFill>
                  <a:srgbClr val="000000"/>
                </a:solidFill>
                <a:effectLst/>
              </a:rPr>
              <a:t> 5 April 2025. </a:t>
            </a:r>
          </a:p>
          <a:p>
            <a:pPr marL="0" indent="0" algn="just">
              <a:buNone/>
            </a:pPr>
            <a:endParaRPr lang="en-SE" dirty="0"/>
          </a:p>
        </p:txBody>
      </p:sp>
      <p:sp>
        <p:nvSpPr>
          <p:cNvPr id="4" name="Title 3">
            <a:extLst>
              <a:ext uri="{FF2B5EF4-FFF2-40B4-BE49-F238E27FC236}">
                <a16:creationId xmlns:a16="http://schemas.microsoft.com/office/drawing/2014/main" id="{695B1F6D-B653-DA56-4C21-393D30E5A9E0}"/>
              </a:ext>
            </a:extLst>
          </p:cNvPr>
          <p:cNvSpPr>
            <a:spLocks noGrp="1"/>
          </p:cNvSpPr>
          <p:nvPr>
            <p:ph type="title"/>
          </p:nvPr>
        </p:nvSpPr>
        <p:spPr/>
        <p:txBody>
          <a:bodyPr/>
          <a:lstStyle/>
          <a:p>
            <a:r>
              <a:rPr lang="en-GB" dirty="0"/>
              <a:t>About this report</a:t>
            </a:r>
            <a:endParaRPr lang="en-SE" dirty="0"/>
          </a:p>
        </p:txBody>
      </p:sp>
      <p:sp>
        <p:nvSpPr>
          <p:cNvPr id="2" name="TextBox 1">
            <a:extLst>
              <a:ext uri="{FF2B5EF4-FFF2-40B4-BE49-F238E27FC236}">
                <a16:creationId xmlns:a16="http://schemas.microsoft.com/office/drawing/2014/main" id="{2F103781-17A4-859C-4425-0800743D5D65}"/>
              </a:ext>
            </a:extLst>
          </p:cNvPr>
          <p:cNvSpPr txBox="1"/>
          <p:nvPr/>
        </p:nvSpPr>
        <p:spPr>
          <a:xfrm>
            <a:off x="4406704" y="1476376"/>
            <a:ext cx="5121120" cy="5447645"/>
          </a:xfrm>
          <a:prstGeom prst="rect">
            <a:avLst/>
          </a:prstGeom>
          <a:noFill/>
        </p:spPr>
        <p:txBody>
          <a:bodyPr wrap="square" lIns="0" tIns="0" rIns="0" bIns="0" rtlCol="0">
            <a:spAutoFit/>
          </a:bodyPr>
          <a:lstStyle/>
          <a:p>
            <a:pPr algn="just">
              <a:spcBef>
                <a:spcPts val="1150"/>
              </a:spcBef>
            </a:pPr>
            <a:endParaRPr lang="en-GB" spc="-40" dirty="0"/>
          </a:p>
          <a:p>
            <a:pPr algn="just">
              <a:spcBef>
                <a:spcPts val="1150"/>
              </a:spcBef>
            </a:pPr>
            <a:r>
              <a:rPr lang="en-GB" spc="-40" dirty="0"/>
              <a:t>We are proud to share our gender pay gap report. We remain committed to advancing our gender equality goals and to fostering a diverse organisation. This continues to be a key priority for us, with our UK leadership team working closely alongside our People function and the DE&amp;I Council to learn, collaborate, and promote best practice.</a:t>
            </a:r>
          </a:p>
          <a:p>
            <a:pPr algn="just">
              <a:spcBef>
                <a:spcPts val="1150"/>
              </a:spcBef>
            </a:pPr>
            <a:r>
              <a:rPr lang="en-GB" sz="1400" spc="-40" dirty="0">
                <a:solidFill>
                  <a:schemeClr val="accent1"/>
                </a:solidFill>
              </a:rPr>
              <a:t>David Harper, Business Director WC &amp; General Manager Commercial, UK &amp; Ireland </a:t>
            </a:r>
          </a:p>
          <a:p>
            <a:pPr algn="just">
              <a:spcBef>
                <a:spcPts val="1150"/>
              </a:spcBef>
            </a:pPr>
            <a:endParaRPr lang="en-GB" spc="-40" dirty="0"/>
          </a:p>
          <a:p>
            <a:pPr algn="just">
              <a:spcBef>
                <a:spcPts val="1150"/>
              </a:spcBef>
            </a:pPr>
            <a:r>
              <a:rPr lang="en-GB" spc="-40" dirty="0"/>
              <a:t>Maintaining our gender pay gap is essential to maintaining our ambition to be a diverse, equitable and inclusive employer. Not only is it the right thing to do but it also helps us to attract and retain the very best talent. </a:t>
            </a:r>
          </a:p>
          <a:p>
            <a:pPr algn="just">
              <a:spcBef>
                <a:spcPts val="1150"/>
              </a:spcBef>
            </a:pPr>
            <a:r>
              <a:rPr lang="en-GB" sz="1400" spc="-40" dirty="0">
                <a:solidFill>
                  <a:schemeClr val="accent1"/>
                </a:solidFill>
              </a:rPr>
              <a:t>Michelle Burns, General Manager Manufacturing, UK</a:t>
            </a:r>
          </a:p>
          <a:p>
            <a:pPr algn="just">
              <a:spcBef>
                <a:spcPts val="1150"/>
              </a:spcBef>
            </a:pPr>
            <a:endParaRPr lang="en-GB" spc="-40" dirty="0"/>
          </a:p>
        </p:txBody>
      </p:sp>
      <p:sp>
        <p:nvSpPr>
          <p:cNvPr id="3" name="Diagonal Stripe 2">
            <a:extLst>
              <a:ext uri="{FF2B5EF4-FFF2-40B4-BE49-F238E27FC236}">
                <a16:creationId xmlns:a16="http://schemas.microsoft.com/office/drawing/2014/main" id="{ED01CE04-B6AE-81F0-4CE8-39174CFE7DD0}"/>
              </a:ext>
            </a:extLst>
          </p:cNvPr>
          <p:cNvSpPr/>
          <p:nvPr/>
        </p:nvSpPr>
        <p:spPr>
          <a:xfrm>
            <a:off x="4406703" y="1526251"/>
            <a:ext cx="199506" cy="282633"/>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solidFill>
                <a:schemeClr val="tx1"/>
              </a:solidFill>
              <a:cs typeface="Arial" panose="020B0604020202020204" pitchFamily="34" charset="0"/>
            </a:endParaRPr>
          </a:p>
        </p:txBody>
      </p:sp>
      <p:sp>
        <p:nvSpPr>
          <p:cNvPr id="6" name="Diagonal Stripe 5">
            <a:extLst>
              <a:ext uri="{FF2B5EF4-FFF2-40B4-BE49-F238E27FC236}">
                <a16:creationId xmlns:a16="http://schemas.microsoft.com/office/drawing/2014/main" id="{EB4BA0AF-D36A-7EFC-E7E1-EA5BA547BB6B}"/>
              </a:ext>
            </a:extLst>
          </p:cNvPr>
          <p:cNvSpPr/>
          <p:nvPr/>
        </p:nvSpPr>
        <p:spPr>
          <a:xfrm>
            <a:off x="4547540" y="1526251"/>
            <a:ext cx="199506" cy="282633"/>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solidFill>
                <a:schemeClr val="tx1"/>
              </a:solidFill>
              <a:cs typeface="Arial" panose="020B0604020202020204" pitchFamily="34" charset="0"/>
            </a:endParaRPr>
          </a:p>
        </p:txBody>
      </p:sp>
      <p:sp>
        <p:nvSpPr>
          <p:cNvPr id="8" name="Diagonal Stripe 7">
            <a:extLst>
              <a:ext uri="{FF2B5EF4-FFF2-40B4-BE49-F238E27FC236}">
                <a16:creationId xmlns:a16="http://schemas.microsoft.com/office/drawing/2014/main" id="{76E73512-8ACA-6061-E949-F6432E3D00E3}"/>
              </a:ext>
            </a:extLst>
          </p:cNvPr>
          <p:cNvSpPr/>
          <p:nvPr/>
        </p:nvSpPr>
        <p:spPr>
          <a:xfrm rot="10800000">
            <a:off x="5120877" y="3518663"/>
            <a:ext cx="199506" cy="282633"/>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solidFill>
                <a:schemeClr val="tx1"/>
              </a:solidFill>
              <a:cs typeface="Arial" panose="020B0604020202020204" pitchFamily="34" charset="0"/>
            </a:endParaRPr>
          </a:p>
        </p:txBody>
      </p:sp>
      <p:sp>
        <p:nvSpPr>
          <p:cNvPr id="9" name="Diagonal Stripe 8">
            <a:extLst>
              <a:ext uri="{FF2B5EF4-FFF2-40B4-BE49-F238E27FC236}">
                <a16:creationId xmlns:a16="http://schemas.microsoft.com/office/drawing/2014/main" id="{4B249C33-3ABF-A547-288F-EEB647C661D1}"/>
              </a:ext>
            </a:extLst>
          </p:cNvPr>
          <p:cNvSpPr/>
          <p:nvPr/>
        </p:nvSpPr>
        <p:spPr>
          <a:xfrm rot="10800000">
            <a:off x="5278890" y="3518664"/>
            <a:ext cx="199506" cy="282633"/>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solidFill>
                <a:schemeClr val="tx1"/>
              </a:solidFill>
              <a:cs typeface="Arial" panose="020B0604020202020204" pitchFamily="34" charset="0"/>
            </a:endParaRPr>
          </a:p>
        </p:txBody>
      </p:sp>
      <p:sp>
        <p:nvSpPr>
          <p:cNvPr id="10" name="Diagonal Stripe 9">
            <a:extLst>
              <a:ext uri="{FF2B5EF4-FFF2-40B4-BE49-F238E27FC236}">
                <a16:creationId xmlns:a16="http://schemas.microsoft.com/office/drawing/2014/main" id="{9FCD1FAC-535A-A958-EB41-B76DCC07740D}"/>
              </a:ext>
            </a:extLst>
          </p:cNvPr>
          <p:cNvSpPr/>
          <p:nvPr/>
        </p:nvSpPr>
        <p:spPr>
          <a:xfrm>
            <a:off x="4382243" y="4752625"/>
            <a:ext cx="199506" cy="282633"/>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solidFill>
                <a:schemeClr val="tx1"/>
              </a:solidFill>
              <a:cs typeface="Arial" panose="020B0604020202020204" pitchFamily="34" charset="0"/>
            </a:endParaRPr>
          </a:p>
        </p:txBody>
      </p:sp>
      <p:sp>
        <p:nvSpPr>
          <p:cNvPr id="11" name="Diagonal Stripe 10">
            <a:extLst>
              <a:ext uri="{FF2B5EF4-FFF2-40B4-BE49-F238E27FC236}">
                <a16:creationId xmlns:a16="http://schemas.microsoft.com/office/drawing/2014/main" id="{9A796D0E-2C3E-8A93-05CE-E5449004A010}"/>
              </a:ext>
            </a:extLst>
          </p:cNvPr>
          <p:cNvSpPr/>
          <p:nvPr/>
        </p:nvSpPr>
        <p:spPr>
          <a:xfrm>
            <a:off x="4531873" y="4752624"/>
            <a:ext cx="199506" cy="282633"/>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solidFill>
                <a:schemeClr val="tx1"/>
              </a:solidFill>
              <a:cs typeface="Arial" panose="020B0604020202020204" pitchFamily="34" charset="0"/>
            </a:endParaRPr>
          </a:p>
        </p:txBody>
      </p:sp>
      <p:sp>
        <p:nvSpPr>
          <p:cNvPr id="12" name="Diagonal Stripe 11">
            <a:extLst>
              <a:ext uri="{FF2B5EF4-FFF2-40B4-BE49-F238E27FC236}">
                <a16:creationId xmlns:a16="http://schemas.microsoft.com/office/drawing/2014/main" id="{0C544D5C-0DC4-7280-0CBF-C1FFDB9B9ED8}"/>
              </a:ext>
            </a:extLst>
          </p:cNvPr>
          <p:cNvSpPr/>
          <p:nvPr/>
        </p:nvSpPr>
        <p:spPr>
          <a:xfrm rot="10800000">
            <a:off x="8852305" y="5776834"/>
            <a:ext cx="199506" cy="282633"/>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solidFill>
                <a:schemeClr val="tx1"/>
              </a:solidFill>
              <a:cs typeface="Arial" panose="020B0604020202020204" pitchFamily="34" charset="0"/>
            </a:endParaRPr>
          </a:p>
        </p:txBody>
      </p:sp>
      <p:sp>
        <p:nvSpPr>
          <p:cNvPr id="13" name="Diagonal Stripe 12">
            <a:extLst>
              <a:ext uri="{FF2B5EF4-FFF2-40B4-BE49-F238E27FC236}">
                <a16:creationId xmlns:a16="http://schemas.microsoft.com/office/drawing/2014/main" id="{3B00DE81-E5D4-8713-19F0-BDAD6F9E8ACF}"/>
              </a:ext>
            </a:extLst>
          </p:cNvPr>
          <p:cNvSpPr/>
          <p:nvPr/>
        </p:nvSpPr>
        <p:spPr>
          <a:xfrm rot="10800000">
            <a:off x="8724178" y="5776833"/>
            <a:ext cx="199506" cy="282633"/>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solidFill>
                <a:schemeClr val="tx1"/>
              </a:solidFill>
              <a:cs typeface="Arial" panose="020B0604020202020204" pitchFamily="34" charset="0"/>
            </a:endParaRPr>
          </a:p>
        </p:txBody>
      </p:sp>
      <p:sp>
        <p:nvSpPr>
          <p:cNvPr id="14" name="Title 3">
            <a:extLst>
              <a:ext uri="{FF2B5EF4-FFF2-40B4-BE49-F238E27FC236}">
                <a16:creationId xmlns:a16="http://schemas.microsoft.com/office/drawing/2014/main" id="{588B440D-3C67-418F-503F-A0738F445825}"/>
              </a:ext>
            </a:extLst>
          </p:cNvPr>
          <p:cNvSpPr txBox="1">
            <a:spLocks/>
          </p:cNvSpPr>
          <p:nvPr/>
        </p:nvSpPr>
        <p:spPr>
          <a:xfrm>
            <a:off x="10291156" y="1381095"/>
            <a:ext cx="2452682" cy="61277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a:lstStyle>
          <a:p>
            <a:r>
              <a:rPr lang="en-GB" dirty="0"/>
              <a:t>Contents</a:t>
            </a:r>
            <a:endParaRPr lang="en-SE" dirty="0"/>
          </a:p>
        </p:txBody>
      </p:sp>
      <p:sp>
        <p:nvSpPr>
          <p:cNvPr id="15" name="TextBox 14">
            <a:extLst>
              <a:ext uri="{FF2B5EF4-FFF2-40B4-BE49-F238E27FC236}">
                <a16:creationId xmlns:a16="http://schemas.microsoft.com/office/drawing/2014/main" id="{B8199BE3-02C2-65F5-D0E6-0E3761B75CC1}"/>
              </a:ext>
            </a:extLst>
          </p:cNvPr>
          <p:cNvSpPr txBox="1"/>
          <p:nvPr/>
        </p:nvSpPr>
        <p:spPr>
          <a:xfrm>
            <a:off x="9983585" y="1993870"/>
            <a:ext cx="2086495" cy="3031599"/>
          </a:xfrm>
          <a:prstGeom prst="rect">
            <a:avLst/>
          </a:prstGeom>
          <a:noFill/>
        </p:spPr>
        <p:txBody>
          <a:bodyPr wrap="square" lIns="0" tIns="0" rIns="0" bIns="0" rtlCol="0">
            <a:spAutoFit/>
          </a:bodyPr>
          <a:lstStyle/>
          <a:p>
            <a:pPr algn="l">
              <a:spcBef>
                <a:spcPts val="1150"/>
              </a:spcBef>
            </a:pPr>
            <a:r>
              <a:rPr lang="en-GB" sz="1300" spc="-40" dirty="0"/>
              <a:t>About this report	1</a:t>
            </a:r>
          </a:p>
          <a:p>
            <a:pPr algn="l">
              <a:spcBef>
                <a:spcPts val="1150"/>
              </a:spcBef>
            </a:pPr>
            <a:r>
              <a:rPr lang="en-GB" sz="1300" spc="-40" dirty="0"/>
              <a:t>Definitions		2</a:t>
            </a:r>
          </a:p>
          <a:p>
            <a:pPr algn="l">
              <a:spcBef>
                <a:spcPts val="1150"/>
              </a:spcBef>
            </a:pPr>
            <a:r>
              <a:rPr lang="en-GB" sz="1300" spc="-40" dirty="0"/>
              <a:t>UK gender pay gap	3</a:t>
            </a:r>
          </a:p>
          <a:p>
            <a:pPr algn="l">
              <a:spcBef>
                <a:spcPts val="1150"/>
              </a:spcBef>
            </a:pPr>
            <a:r>
              <a:rPr lang="en-GB" sz="1300" spc="-40" dirty="0"/>
              <a:t>Gender pay gap analysis	5</a:t>
            </a:r>
          </a:p>
          <a:p>
            <a:pPr algn="l">
              <a:spcBef>
                <a:spcPts val="1150"/>
              </a:spcBef>
            </a:pPr>
            <a:r>
              <a:rPr lang="en-GB" sz="1300" spc="-40" dirty="0"/>
              <a:t>Statutory reporting	6</a:t>
            </a:r>
          </a:p>
          <a:p>
            <a:pPr algn="l">
              <a:spcBef>
                <a:spcPts val="1150"/>
              </a:spcBef>
            </a:pPr>
            <a:r>
              <a:rPr lang="en-GB" sz="1300" spc="-40" dirty="0"/>
              <a:t>Reward ethos		7</a:t>
            </a:r>
          </a:p>
          <a:p>
            <a:pPr algn="l">
              <a:spcBef>
                <a:spcPts val="1150"/>
              </a:spcBef>
            </a:pPr>
            <a:r>
              <a:rPr lang="en-GB" sz="1300" spc="-40" dirty="0"/>
              <a:t>Talent ethos		8</a:t>
            </a:r>
          </a:p>
          <a:p>
            <a:pPr algn="l">
              <a:spcBef>
                <a:spcPts val="1150"/>
              </a:spcBef>
            </a:pPr>
            <a:endParaRPr lang="en-GB" sz="1300" spc="-40" dirty="0"/>
          </a:p>
          <a:p>
            <a:pPr algn="l">
              <a:spcBef>
                <a:spcPts val="1150"/>
              </a:spcBef>
            </a:pPr>
            <a:endParaRPr lang="en-GB" sz="1300" spc="-40" dirty="0" err="1"/>
          </a:p>
        </p:txBody>
      </p:sp>
      <p:sp>
        <p:nvSpPr>
          <p:cNvPr id="16" name="Rectangle 15">
            <a:extLst>
              <a:ext uri="{FF2B5EF4-FFF2-40B4-BE49-F238E27FC236}">
                <a16:creationId xmlns:a16="http://schemas.microsoft.com/office/drawing/2014/main" id="{CA42C783-C656-2705-D3A1-61F5C75E8D9A}"/>
              </a:ext>
            </a:extLst>
          </p:cNvPr>
          <p:cNvSpPr/>
          <p:nvPr/>
        </p:nvSpPr>
        <p:spPr>
          <a:xfrm>
            <a:off x="216131" y="6317673"/>
            <a:ext cx="1978429"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cs typeface="Arial" panose="020B0604020202020204" pitchFamily="34" charset="0"/>
            </a:endParaRPr>
          </a:p>
        </p:txBody>
      </p:sp>
    </p:spTree>
    <p:extLst>
      <p:ext uri="{BB962C8B-B14F-4D97-AF65-F5344CB8AC3E}">
        <p14:creationId xmlns:p14="http://schemas.microsoft.com/office/powerpoint/2010/main" val="16084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93378E00-25DE-D6CB-93F2-43DF29C8C053}"/>
              </a:ext>
            </a:extLst>
          </p:cNvPr>
          <p:cNvSpPr>
            <a:spLocks noGrp="1"/>
          </p:cNvSpPr>
          <p:nvPr>
            <p:ph type="body" sz="quarter" idx="13"/>
          </p:nvPr>
        </p:nvSpPr>
        <p:spPr>
          <a:xfrm>
            <a:off x="377825" y="1269206"/>
            <a:ext cx="2767013" cy="4574382"/>
          </a:xfrm>
        </p:spPr>
        <p:txBody>
          <a:bodyPr/>
          <a:lstStyle/>
          <a:p>
            <a:r>
              <a:rPr lang="en-US" dirty="0"/>
              <a:t>The difference between the average hourly earnings of men and women</a:t>
            </a:r>
          </a:p>
        </p:txBody>
      </p:sp>
      <p:sp>
        <p:nvSpPr>
          <p:cNvPr id="17" name="Text Placeholder 2">
            <a:extLst>
              <a:ext uri="{FF2B5EF4-FFF2-40B4-BE49-F238E27FC236}">
                <a16:creationId xmlns:a16="http://schemas.microsoft.com/office/drawing/2014/main" id="{A3BAA8F4-5110-FD29-B343-B8C08A44403E}"/>
              </a:ext>
            </a:extLst>
          </p:cNvPr>
          <p:cNvSpPr>
            <a:spLocks noGrp="1"/>
          </p:cNvSpPr>
          <p:nvPr>
            <p:ph type="body" sz="quarter" idx="14"/>
          </p:nvPr>
        </p:nvSpPr>
        <p:spPr>
          <a:xfrm>
            <a:off x="3267869" y="1269206"/>
            <a:ext cx="2767013" cy="4574382"/>
          </a:xfrm>
        </p:spPr>
        <p:txBody>
          <a:bodyPr/>
          <a:lstStyle/>
          <a:p>
            <a:r>
              <a:rPr lang="en-US" dirty="0"/>
              <a:t>The difference between the average hourly earnings of all male employees and female employees</a:t>
            </a:r>
          </a:p>
        </p:txBody>
      </p:sp>
      <p:sp>
        <p:nvSpPr>
          <p:cNvPr id="19" name="Text Placeholder 3">
            <a:extLst>
              <a:ext uri="{FF2B5EF4-FFF2-40B4-BE49-F238E27FC236}">
                <a16:creationId xmlns:a16="http://schemas.microsoft.com/office/drawing/2014/main" id="{7EDB0EA0-1DD2-EF1D-F683-3B55A6965090}"/>
              </a:ext>
            </a:extLst>
          </p:cNvPr>
          <p:cNvSpPr>
            <a:spLocks noGrp="1"/>
          </p:cNvSpPr>
          <p:nvPr>
            <p:ph type="body" sz="quarter" idx="15"/>
          </p:nvPr>
        </p:nvSpPr>
        <p:spPr>
          <a:xfrm>
            <a:off x="6156325" y="1269206"/>
            <a:ext cx="2767013" cy="4574382"/>
          </a:xfrm>
        </p:spPr>
        <p:txBody>
          <a:bodyPr/>
          <a:lstStyle/>
          <a:p>
            <a:r>
              <a:rPr lang="en-US" dirty="0"/>
              <a:t>The difference between the midpoints in the hourly earnings distribution of male and female employees</a:t>
            </a:r>
          </a:p>
        </p:txBody>
      </p:sp>
      <p:sp>
        <p:nvSpPr>
          <p:cNvPr id="4" name="Title 3">
            <a:extLst>
              <a:ext uri="{FF2B5EF4-FFF2-40B4-BE49-F238E27FC236}">
                <a16:creationId xmlns:a16="http://schemas.microsoft.com/office/drawing/2014/main" id="{4262B024-2196-C0AB-EEB4-BB26C26E7FF0}"/>
              </a:ext>
            </a:extLst>
          </p:cNvPr>
          <p:cNvSpPr>
            <a:spLocks noGrp="1"/>
          </p:cNvSpPr>
          <p:nvPr>
            <p:ph type="title"/>
          </p:nvPr>
        </p:nvSpPr>
        <p:spPr>
          <a:xfrm>
            <a:off x="354804" y="448469"/>
            <a:ext cx="11457784" cy="612775"/>
          </a:xfrm>
        </p:spPr>
        <p:txBody>
          <a:bodyPr anchor="t">
            <a:normAutofit/>
          </a:bodyPr>
          <a:lstStyle/>
          <a:p>
            <a:r>
              <a:rPr lang="en-GB" dirty="0"/>
              <a:t>Definitions &amp; Methodology</a:t>
            </a:r>
          </a:p>
        </p:txBody>
      </p:sp>
      <p:sp>
        <p:nvSpPr>
          <p:cNvPr id="8" name="Text Placeholder 7">
            <a:extLst>
              <a:ext uri="{FF2B5EF4-FFF2-40B4-BE49-F238E27FC236}">
                <a16:creationId xmlns:a16="http://schemas.microsoft.com/office/drawing/2014/main" id="{A1773B03-8376-4244-0C88-11750B063476}"/>
              </a:ext>
            </a:extLst>
          </p:cNvPr>
          <p:cNvSpPr>
            <a:spLocks noGrp="1"/>
          </p:cNvSpPr>
          <p:nvPr>
            <p:ph type="body" sz="quarter" idx="19"/>
          </p:nvPr>
        </p:nvSpPr>
        <p:spPr>
          <a:xfrm>
            <a:off x="576264" y="4293550"/>
            <a:ext cx="2370136" cy="333375"/>
          </a:xfrm>
        </p:spPr>
        <p:txBody>
          <a:bodyPr>
            <a:normAutofit/>
          </a:bodyPr>
          <a:lstStyle/>
          <a:p>
            <a:r>
              <a:rPr lang="en-GB" dirty="0"/>
              <a:t>Gender Pay Gap</a:t>
            </a:r>
          </a:p>
        </p:txBody>
      </p:sp>
      <p:sp>
        <p:nvSpPr>
          <p:cNvPr id="9" name="Text Placeholder 8">
            <a:extLst>
              <a:ext uri="{FF2B5EF4-FFF2-40B4-BE49-F238E27FC236}">
                <a16:creationId xmlns:a16="http://schemas.microsoft.com/office/drawing/2014/main" id="{4E06BBD1-6D93-FBE3-71E1-436E68221CDD}"/>
              </a:ext>
            </a:extLst>
          </p:cNvPr>
          <p:cNvSpPr>
            <a:spLocks noGrp="1"/>
          </p:cNvSpPr>
          <p:nvPr>
            <p:ph type="body" sz="quarter" idx="20"/>
          </p:nvPr>
        </p:nvSpPr>
        <p:spPr>
          <a:xfrm>
            <a:off x="3466975" y="4293550"/>
            <a:ext cx="2368800" cy="333375"/>
          </a:xfrm>
        </p:spPr>
        <p:txBody>
          <a:bodyPr>
            <a:normAutofit/>
          </a:bodyPr>
          <a:lstStyle/>
          <a:p>
            <a:r>
              <a:rPr lang="en-GB" dirty="0"/>
              <a:t>Mean Pay Gap</a:t>
            </a:r>
          </a:p>
        </p:txBody>
      </p:sp>
      <p:sp>
        <p:nvSpPr>
          <p:cNvPr id="10" name="Text Placeholder 9">
            <a:extLst>
              <a:ext uri="{FF2B5EF4-FFF2-40B4-BE49-F238E27FC236}">
                <a16:creationId xmlns:a16="http://schemas.microsoft.com/office/drawing/2014/main" id="{25E272E2-FEFA-08B4-F825-BBAEDD6E542B}"/>
              </a:ext>
            </a:extLst>
          </p:cNvPr>
          <p:cNvSpPr>
            <a:spLocks noGrp="1"/>
          </p:cNvSpPr>
          <p:nvPr>
            <p:ph type="body" sz="quarter" idx="21"/>
          </p:nvPr>
        </p:nvSpPr>
        <p:spPr>
          <a:xfrm>
            <a:off x="6355431" y="4293550"/>
            <a:ext cx="2368800" cy="333375"/>
          </a:xfrm>
        </p:spPr>
        <p:txBody>
          <a:bodyPr>
            <a:normAutofit/>
          </a:bodyPr>
          <a:lstStyle/>
          <a:p>
            <a:r>
              <a:rPr lang="en-GB" dirty="0"/>
              <a:t>Median Pay Gap</a:t>
            </a:r>
          </a:p>
        </p:txBody>
      </p:sp>
      <p:sp>
        <p:nvSpPr>
          <p:cNvPr id="27" name="Text Placeholder 11">
            <a:extLst>
              <a:ext uri="{FF2B5EF4-FFF2-40B4-BE49-F238E27FC236}">
                <a16:creationId xmlns:a16="http://schemas.microsoft.com/office/drawing/2014/main" id="{26E08CA5-4F97-6E91-D9BF-41AD20E4C772}"/>
              </a:ext>
            </a:extLst>
          </p:cNvPr>
          <p:cNvSpPr>
            <a:spLocks noGrp="1"/>
          </p:cNvSpPr>
          <p:nvPr>
            <p:ph type="body" sz="quarter" idx="22"/>
          </p:nvPr>
        </p:nvSpPr>
        <p:spPr>
          <a:xfrm>
            <a:off x="9044781" y="1269206"/>
            <a:ext cx="2767013" cy="4574382"/>
          </a:xfrm>
        </p:spPr>
        <p:txBody>
          <a:bodyPr/>
          <a:lstStyle/>
          <a:p>
            <a:r>
              <a:rPr lang="en-US" dirty="0"/>
              <a:t>The difference between the average bonus payments received by male and female employees</a:t>
            </a:r>
          </a:p>
        </p:txBody>
      </p:sp>
      <p:sp>
        <p:nvSpPr>
          <p:cNvPr id="31" name="Text Placeholder 13">
            <a:extLst>
              <a:ext uri="{FF2B5EF4-FFF2-40B4-BE49-F238E27FC236}">
                <a16:creationId xmlns:a16="http://schemas.microsoft.com/office/drawing/2014/main" id="{9176E8B3-B61E-2309-CF85-45AC55324876}"/>
              </a:ext>
            </a:extLst>
          </p:cNvPr>
          <p:cNvSpPr>
            <a:spLocks noGrp="1"/>
          </p:cNvSpPr>
          <p:nvPr>
            <p:ph type="body" sz="quarter" idx="24"/>
          </p:nvPr>
        </p:nvSpPr>
        <p:spPr>
          <a:xfrm>
            <a:off x="9243887" y="4293550"/>
            <a:ext cx="2368800" cy="333375"/>
          </a:xfrm>
        </p:spPr>
        <p:txBody>
          <a:bodyPr/>
          <a:lstStyle/>
          <a:p>
            <a:r>
              <a:rPr lang="en-US" dirty="0"/>
              <a:t>Bonus Pay Gap</a:t>
            </a:r>
          </a:p>
        </p:txBody>
      </p:sp>
      <p:sp>
        <p:nvSpPr>
          <p:cNvPr id="11" name="Rectangle 10">
            <a:extLst>
              <a:ext uri="{FF2B5EF4-FFF2-40B4-BE49-F238E27FC236}">
                <a16:creationId xmlns:a16="http://schemas.microsoft.com/office/drawing/2014/main" id="{8FF6BDDD-0EAC-23A7-4E07-095D2E55B39E}"/>
              </a:ext>
            </a:extLst>
          </p:cNvPr>
          <p:cNvSpPr/>
          <p:nvPr/>
        </p:nvSpPr>
        <p:spPr>
          <a:xfrm>
            <a:off x="216131" y="6317673"/>
            <a:ext cx="1978429"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cs typeface="Arial" panose="020B0604020202020204" pitchFamily="34" charset="0"/>
            </a:endParaRPr>
          </a:p>
        </p:txBody>
      </p:sp>
    </p:spTree>
    <p:extLst>
      <p:ext uri="{BB962C8B-B14F-4D97-AF65-F5344CB8AC3E}">
        <p14:creationId xmlns:p14="http://schemas.microsoft.com/office/powerpoint/2010/main" val="8958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sitting at a table with a book and a person in a suit&#10;&#10;Description automatically generated">
            <a:extLst>
              <a:ext uri="{FF2B5EF4-FFF2-40B4-BE49-F238E27FC236}">
                <a16:creationId xmlns:a16="http://schemas.microsoft.com/office/drawing/2014/main" id="{54A7EE0A-32D4-053B-A3A7-1D630E6C8572}"/>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5334" r="25332" b="-1"/>
          <a:stretch/>
        </p:blipFill>
        <p:spPr>
          <a:xfrm>
            <a:off x="6096000" y="10"/>
            <a:ext cx="6096000" cy="6857990"/>
          </a:xfrm>
          <a:noFill/>
        </p:spPr>
      </p:pic>
      <p:sp>
        <p:nvSpPr>
          <p:cNvPr id="9" name="Title 8">
            <a:extLst>
              <a:ext uri="{FF2B5EF4-FFF2-40B4-BE49-F238E27FC236}">
                <a16:creationId xmlns:a16="http://schemas.microsoft.com/office/drawing/2014/main" id="{D3AED758-16EE-4887-E924-BCD9BFFA04FA}"/>
              </a:ext>
            </a:extLst>
          </p:cNvPr>
          <p:cNvSpPr>
            <a:spLocks noGrp="1"/>
          </p:cNvSpPr>
          <p:nvPr>
            <p:ph type="title"/>
          </p:nvPr>
        </p:nvSpPr>
        <p:spPr>
          <a:xfrm>
            <a:off x="354804" y="956469"/>
            <a:ext cx="5278974" cy="612775"/>
          </a:xfrm>
        </p:spPr>
        <p:txBody>
          <a:bodyPr anchor="t">
            <a:normAutofit/>
          </a:bodyPr>
          <a:lstStyle/>
          <a:p>
            <a:r>
              <a:rPr lang="en-GB" sz="2800" b="0" i="0" dirty="0">
                <a:effectLst/>
              </a:rPr>
              <a:t>Mölnlycke</a:t>
            </a:r>
            <a:r>
              <a:rPr lang="en-GB" dirty="0"/>
              <a:t> UK Gender Pay Gap</a:t>
            </a:r>
            <a:endParaRPr lang="en-SE" dirty="0"/>
          </a:p>
        </p:txBody>
      </p:sp>
      <p:sp>
        <p:nvSpPr>
          <p:cNvPr id="19" name="Text Placeholder 3">
            <a:extLst>
              <a:ext uri="{FF2B5EF4-FFF2-40B4-BE49-F238E27FC236}">
                <a16:creationId xmlns:a16="http://schemas.microsoft.com/office/drawing/2014/main" id="{D66B2180-3FB0-AC95-BFEC-19FE00587660}"/>
              </a:ext>
            </a:extLst>
          </p:cNvPr>
          <p:cNvSpPr>
            <a:spLocks noGrp="1"/>
          </p:cNvSpPr>
          <p:nvPr>
            <p:ph type="body" sz="quarter" idx="15"/>
          </p:nvPr>
        </p:nvSpPr>
        <p:spPr>
          <a:xfrm>
            <a:off x="10834690" y="251556"/>
            <a:ext cx="1009649" cy="484250"/>
          </a:xfrm>
        </p:spPr>
        <p:txBody>
          <a:bodyPr/>
          <a:lstStyle/>
          <a:p>
            <a:endParaRPr lang="en-US"/>
          </a:p>
        </p:txBody>
      </p:sp>
      <p:sp>
        <p:nvSpPr>
          <p:cNvPr id="12" name="Text Placeholder 11">
            <a:extLst>
              <a:ext uri="{FF2B5EF4-FFF2-40B4-BE49-F238E27FC236}">
                <a16:creationId xmlns:a16="http://schemas.microsoft.com/office/drawing/2014/main" id="{3152CF53-D488-92CF-240A-C3F8CED2883C}"/>
              </a:ext>
            </a:extLst>
          </p:cNvPr>
          <p:cNvSpPr>
            <a:spLocks noGrp="1"/>
          </p:cNvSpPr>
          <p:nvPr>
            <p:ph type="body" sz="quarter" idx="16"/>
          </p:nvPr>
        </p:nvSpPr>
        <p:spPr>
          <a:xfrm>
            <a:off x="364551" y="1632852"/>
            <a:ext cx="5278974" cy="4621213"/>
          </a:xfrm>
        </p:spPr>
        <p:txBody>
          <a:bodyPr vert="horz" lIns="0" tIns="0" rIns="0" bIns="0" rtlCol="0" anchor="t">
            <a:normAutofit fontScale="92500" lnSpcReduction="20000"/>
          </a:bodyPr>
          <a:lstStyle/>
          <a:p>
            <a:pPr marL="0" indent="0" algn="just" rtl="0" fontAlgn="base">
              <a:buNone/>
            </a:pPr>
            <a:r>
              <a:rPr lang="en-GB" b="0" i="0" dirty="0">
                <a:effectLst/>
              </a:rPr>
              <a:t>The data contained in th</a:t>
            </a:r>
            <a:r>
              <a:rPr lang="en-GB" dirty="0"/>
              <a:t>is report </a:t>
            </a:r>
            <a:r>
              <a:rPr lang="en-GB" b="0" i="0" dirty="0">
                <a:effectLst/>
              </a:rPr>
              <a:t>clarifies the gap between male and female pay and bonus earnings in the reporting period. The mean is the pure average of the data. The median is the midway point of the data when listed from top to bottom. </a:t>
            </a:r>
          </a:p>
          <a:p>
            <a:pPr marL="0" indent="0" algn="just">
              <a:buNone/>
            </a:pPr>
            <a:r>
              <a:rPr lang="en-GB">
                <a:ea typeface="+mn-lt"/>
                <a:cs typeface="+mn-lt"/>
              </a:rPr>
              <a:t>Our 2025 </a:t>
            </a:r>
            <a:r>
              <a:rPr lang="en-GB" i="0">
                <a:effectLst/>
                <a:ea typeface="+mn-lt"/>
                <a:cs typeface="+mn-lt"/>
              </a:rPr>
              <a:t>gender pay gap </a:t>
            </a:r>
            <a:r>
              <a:rPr lang="en-GB">
                <a:ea typeface="+mn-lt"/>
                <a:cs typeface="+mn-lt"/>
              </a:rPr>
              <a:t>results show a mixed picture. Women’s median </a:t>
            </a:r>
            <a:r>
              <a:rPr lang="en-GB" b="0" i="0">
                <a:effectLst/>
                <a:ea typeface="+mn-lt"/>
                <a:cs typeface="+mn-lt"/>
              </a:rPr>
              <a:t>hourly earnings were higher than </a:t>
            </a:r>
            <a:r>
              <a:rPr lang="en-GB">
                <a:ea typeface="+mn-lt"/>
                <a:cs typeface="+mn-lt"/>
              </a:rPr>
              <a:t>men’s, resulting in a negative median pay gap, while the mean hourly pay gap was slightly positive. For bonuses, the mean gap favoured women, while the median gap favoured </a:t>
            </a:r>
            <a:r>
              <a:rPr lang="en-GB" b="0" i="0">
                <a:effectLst/>
                <a:ea typeface="+mn-lt"/>
                <a:cs typeface="+mn-lt"/>
              </a:rPr>
              <a:t>men.</a:t>
            </a:r>
            <a:r>
              <a:rPr lang="en-GB">
                <a:ea typeface="+mn-lt"/>
                <a:cs typeface="+mn-lt"/>
              </a:rPr>
              <a:t> These variations reflect differences in the distribution of roles and pay across the organisation.</a:t>
            </a:r>
            <a:endParaRPr lang="en-GB"/>
          </a:p>
          <a:p>
            <a:pPr marL="0" indent="0" algn="just" rtl="0" fontAlgn="base">
              <a:buNone/>
            </a:pPr>
            <a:r>
              <a:rPr lang="en-GB" b="0" i="0" dirty="0">
                <a:effectLst/>
              </a:rPr>
              <a:t>Over the past seven reporting years, both </a:t>
            </a:r>
            <a:r>
              <a:rPr lang="en-GB" b="1" i="0" dirty="0">
                <a:solidFill>
                  <a:schemeClr val="tx2"/>
                </a:solidFill>
                <a:effectLst/>
              </a:rPr>
              <a:t>our gender pay gap and gender bonus gap have reduced significantly</a:t>
            </a:r>
            <a:r>
              <a:rPr lang="en-GB" b="0" i="0" dirty="0">
                <a:effectLst/>
              </a:rPr>
              <a:t>.</a:t>
            </a:r>
          </a:p>
        </p:txBody>
      </p:sp>
      <p:sp>
        <p:nvSpPr>
          <p:cNvPr id="4" name="Rectangle 3">
            <a:extLst>
              <a:ext uri="{FF2B5EF4-FFF2-40B4-BE49-F238E27FC236}">
                <a16:creationId xmlns:a16="http://schemas.microsoft.com/office/drawing/2014/main" id="{B8773B44-B84E-4759-6809-E9BF741859DF}"/>
              </a:ext>
            </a:extLst>
          </p:cNvPr>
          <p:cNvSpPr/>
          <p:nvPr/>
        </p:nvSpPr>
        <p:spPr>
          <a:xfrm>
            <a:off x="216131" y="6317673"/>
            <a:ext cx="1978429"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cs typeface="Arial" panose="020B0604020202020204" pitchFamily="34" charset="0"/>
            </a:endParaRPr>
          </a:p>
        </p:txBody>
      </p:sp>
    </p:spTree>
    <p:extLst>
      <p:ext uri="{BB962C8B-B14F-4D97-AF65-F5344CB8AC3E}">
        <p14:creationId xmlns:p14="http://schemas.microsoft.com/office/powerpoint/2010/main" val="906054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A45C74-71F5-B8A6-7D77-384FA91AA805}"/>
              </a:ext>
            </a:extLst>
          </p:cNvPr>
          <p:cNvSpPr>
            <a:spLocks noGrp="1"/>
          </p:cNvSpPr>
          <p:nvPr>
            <p:ph sz="quarter" idx="18"/>
          </p:nvPr>
        </p:nvSpPr>
        <p:spPr>
          <a:xfrm>
            <a:off x="354804" y="1659169"/>
            <a:ext cx="5622131" cy="4367212"/>
          </a:xfrm>
        </p:spPr>
        <p:txBody>
          <a:bodyPr anchor="t">
            <a:normAutofit/>
          </a:bodyPr>
          <a:lstStyle/>
          <a:p>
            <a:pPr marL="0" indent="0" rtl="0" fontAlgn="base">
              <a:lnSpc>
                <a:spcPct val="90000"/>
              </a:lnSpc>
              <a:buNone/>
            </a:pPr>
            <a:r>
              <a:rPr lang="en-GB" sz="1800" b="0" i="0" dirty="0">
                <a:effectLst/>
              </a:rPr>
              <a:t>In the past seven reporting periods (from 2019 to 2025): </a:t>
            </a:r>
          </a:p>
          <a:p>
            <a:pPr marL="0" indent="0" rtl="0" fontAlgn="base">
              <a:lnSpc>
                <a:spcPct val="90000"/>
              </a:lnSpc>
              <a:buNone/>
            </a:pPr>
            <a:endParaRPr lang="en-GB" sz="1800" b="0" i="0" dirty="0">
              <a:effectLst/>
            </a:endParaRPr>
          </a:p>
          <a:p>
            <a:pPr marL="543560" indent="-543560" fontAlgn="base">
              <a:lnSpc>
                <a:spcPct val="90000"/>
              </a:lnSpc>
              <a:buFont typeface="Arial" panose="020B0604020202020204" pitchFamily="34" charset="0"/>
              <a:buChar char="•"/>
            </a:pPr>
            <a:r>
              <a:rPr lang="en-GB" sz="1800" b="0" i="0" dirty="0">
                <a:effectLst/>
              </a:rPr>
              <a:t>The mean overall </a:t>
            </a:r>
            <a:r>
              <a:rPr lang="en-GB" sz="1800" b="1" i="0" dirty="0">
                <a:effectLst/>
              </a:rPr>
              <a:t>gender pay gap </a:t>
            </a:r>
            <a:r>
              <a:rPr lang="en-GB" sz="1800" b="0" i="0" dirty="0">
                <a:effectLst/>
              </a:rPr>
              <a:t>for the UK is 1.17% and the median gap </a:t>
            </a:r>
            <a:r>
              <a:rPr lang="en-GB" sz="1800" dirty="0"/>
              <a:t>is</a:t>
            </a:r>
            <a:r>
              <a:rPr lang="en-GB" sz="1800" b="1" dirty="0">
                <a:solidFill>
                  <a:schemeClr val="accent1"/>
                </a:solidFill>
              </a:rPr>
              <a:t> -2.74%</a:t>
            </a:r>
            <a:r>
              <a:rPr lang="en-GB" sz="1800" i="0" dirty="0">
                <a:effectLst/>
              </a:rPr>
              <a:t>.</a:t>
            </a:r>
            <a:r>
              <a:rPr lang="en-GB" sz="1800" b="1" i="0" dirty="0">
                <a:solidFill>
                  <a:schemeClr val="accent1"/>
                </a:solidFill>
                <a:effectLst/>
              </a:rPr>
              <a:t> </a:t>
            </a:r>
            <a:r>
              <a:rPr lang="en-GB" sz="1800" b="0" i="0" dirty="0">
                <a:effectLst/>
              </a:rPr>
              <a:t>This data is based on hourly rates of pay as at the ‘snapshot date’ of 5 April 2025. </a:t>
            </a:r>
          </a:p>
          <a:p>
            <a:pPr marL="543560" indent="-543560" fontAlgn="base">
              <a:lnSpc>
                <a:spcPct val="90000"/>
              </a:lnSpc>
              <a:buFont typeface="Arial" panose="020B0604020202020204" pitchFamily="34" charset="0"/>
              <a:buChar char="•"/>
            </a:pPr>
            <a:r>
              <a:rPr lang="en-GB" sz="1800" b="0" i="0" dirty="0">
                <a:effectLst/>
              </a:rPr>
              <a:t>The </a:t>
            </a:r>
            <a:r>
              <a:rPr lang="en-GB" sz="1800" b="1" i="0" dirty="0">
                <a:effectLst/>
              </a:rPr>
              <a:t>gender bonus gap </a:t>
            </a:r>
            <a:r>
              <a:rPr lang="en-GB" sz="1800" b="0" i="0" dirty="0">
                <a:effectLst/>
              </a:rPr>
              <a:t>has changed from -</a:t>
            </a:r>
            <a:r>
              <a:rPr lang="en-GB" sz="1800" b="1" dirty="0">
                <a:solidFill>
                  <a:schemeClr val="accent1"/>
                </a:solidFill>
              </a:rPr>
              <a:t>12% </a:t>
            </a:r>
            <a:r>
              <a:rPr lang="en-GB" sz="1800" dirty="0"/>
              <a:t>in </a:t>
            </a:r>
            <a:r>
              <a:rPr lang="en-GB" sz="1800" b="0" i="0" dirty="0">
                <a:effectLst/>
              </a:rPr>
              <a:t>2024 to </a:t>
            </a:r>
            <a:r>
              <a:rPr lang="en-GB" sz="1800" b="1" i="0" dirty="0">
                <a:solidFill>
                  <a:schemeClr val="accent1"/>
                </a:solidFill>
                <a:effectLst/>
              </a:rPr>
              <a:t>-3.55% </a:t>
            </a:r>
            <a:r>
              <a:rPr lang="en-GB" sz="1800" b="0" i="0" dirty="0">
                <a:effectLst/>
              </a:rPr>
              <a:t>(mean) with a median of </a:t>
            </a:r>
            <a:r>
              <a:rPr lang="en-GB" sz="1800" b="1" i="0" dirty="0">
                <a:solidFill>
                  <a:schemeClr val="accent1"/>
                </a:solidFill>
                <a:effectLst/>
              </a:rPr>
              <a:t>1.13</a:t>
            </a:r>
            <a:r>
              <a:rPr lang="en-GB" sz="1800" b="1" dirty="0">
                <a:solidFill>
                  <a:schemeClr val="accent1"/>
                </a:solidFill>
              </a:rPr>
              <a:t>%</a:t>
            </a:r>
            <a:r>
              <a:rPr lang="en-GB" sz="1800" dirty="0"/>
              <a:t> in 2025. </a:t>
            </a:r>
          </a:p>
          <a:p>
            <a:pPr marL="543560" indent="-543560" rtl="0" fontAlgn="base">
              <a:lnSpc>
                <a:spcPct val="90000"/>
              </a:lnSpc>
              <a:buFont typeface="Arial" panose="020B0604020202020204" pitchFamily="34" charset="0"/>
              <a:buChar char="•"/>
            </a:pPr>
            <a:r>
              <a:rPr lang="en-GB" sz="1800" b="0" i="0" dirty="0">
                <a:effectLst/>
              </a:rPr>
              <a:t>The </a:t>
            </a:r>
            <a:r>
              <a:rPr lang="en-GB" sz="1800" b="1" i="0" dirty="0">
                <a:effectLst/>
              </a:rPr>
              <a:t>proportion of males and females receiving a bonus </a:t>
            </a:r>
            <a:r>
              <a:rPr lang="en-GB" sz="1800" b="0" i="0" dirty="0">
                <a:effectLst/>
              </a:rPr>
              <a:t>in the pay period were </a:t>
            </a:r>
            <a:r>
              <a:rPr lang="en-GB" sz="1800" dirty="0"/>
              <a:t>86</a:t>
            </a:r>
            <a:r>
              <a:rPr lang="en-GB" sz="1800" b="0" i="0" dirty="0">
                <a:effectLst/>
              </a:rPr>
              <a:t>% of males and 86% of females.</a:t>
            </a:r>
          </a:p>
          <a:p>
            <a:pPr marL="543560" indent="-543560">
              <a:lnSpc>
                <a:spcPct val="90000"/>
              </a:lnSpc>
            </a:pPr>
            <a:endParaRPr lang="en-SE" sz="1800" dirty="0"/>
          </a:p>
        </p:txBody>
      </p:sp>
      <p:sp>
        <p:nvSpPr>
          <p:cNvPr id="2" name="Title 1">
            <a:extLst>
              <a:ext uri="{FF2B5EF4-FFF2-40B4-BE49-F238E27FC236}">
                <a16:creationId xmlns:a16="http://schemas.microsoft.com/office/drawing/2014/main" id="{2EC0FA4E-55F3-823C-77E7-FC4DEEA71872}"/>
              </a:ext>
            </a:extLst>
          </p:cNvPr>
          <p:cNvSpPr>
            <a:spLocks noGrp="1"/>
          </p:cNvSpPr>
          <p:nvPr>
            <p:ph type="title"/>
          </p:nvPr>
        </p:nvSpPr>
        <p:spPr>
          <a:xfrm>
            <a:off x="354804" y="448684"/>
            <a:ext cx="9532146" cy="612775"/>
          </a:xfrm>
        </p:spPr>
        <p:txBody>
          <a:bodyPr anchor="t">
            <a:normAutofit/>
          </a:bodyPr>
          <a:lstStyle/>
          <a:p>
            <a:r>
              <a:rPr lang="en-GB" sz="2100" i="0" dirty="0" err="1">
                <a:effectLst/>
              </a:rPr>
              <a:t>Mölnlycke</a:t>
            </a:r>
            <a:r>
              <a:rPr lang="en-GB" sz="2100" i="0" dirty="0">
                <a:effectLst/>
              </a:rPr>
              <a:t> UK overall gender pay and bonus gap results (including employees in international roles and global functions)</a:t>
            </a:r>
            <a:endParaRPr lang="en-SE" sz="2100" dirty="0"/>
          </a:p>
        </p:txBody>
      </p:sp>
      <p:graphicFrame>
        <p:nvGraphicFramePr>
          <p:cNvPr id="7" name="Content Placeholder 6">
            <a:extLst>
              <a:ext uri="{FF2B5EF4-FFF2-40B4-BE49-F238E27FC236}">
                <a16:creationId xmlns:a16="http://schemas.microsoft.com/office/drawing/2014/main" id="{68C6B465-0B99-0389-3520-58DF43B7A42F}"/>
              </a:ext>
            </a:extLst>
          </p:cNvPr>
          <p:cNvGraphicFramePr>
            <a:graphicFrameLocks noGrp="1"/>
          </p:cNvGraphicFramePr>
          <p:nvPr>
            <p:ph sz="quarter" idx="18"/>
            <p:extLst>
              <p:ext uri="{D42A27DB-BD31-4B8C-83A1-F6EECF244321}">
                <p14:modId xmlns:p14="http://schemas.microsoft.com/office/powerpoint/2010/main" val="1910117339"/>
              </p:ext>
            </p:extLst>
          </p:nvPr>
        </p:nvGraphicFramePr>
        <p:xfrm>
          <a:off x="6441907" y="2499399"/>
          <a:ext cx="4522504" cy="2802460"/>
        </p:xfrm>
        <a:graphic>
          <a:graphicData uri="http://schemas.openxmlformats.org/drawingml/2006/table">
            <a:tbl>
              <a:tblPr firstRow="1" bandRow="1">
                <a:solidFill>
                  <a:srgbClr val="F2F2F2">
                    <a:alpha val="45098"/>
                  </a:srgbClr>
                </a:solidFill>
              </a:tblPr>
              <a:tblGrid>
                <a:gridCol w="2085209">
                  <a:extLst>
                    <a:ext uri="{9D8B030D-6E8A-4147-A177-3AD203B41FA5}">
                      <a16:colId xmlns:a16="http://schemas.microsoft.com/office/drawing/2014/main" val="1397953536"/>
                    </a:ext>
                  </a:extLst>
                </a:gridCol>
                <a:gridCol w="1118309">
                  <a:extLst>
                    <a:ext uri="{9D8B030D-6E8A-4147-A177-3AD203B41FA5}">
                      <a16:colId xmlns:a16="http://schemas.microsoft.com/office/drawing/2014/main" val="2544323682"/>
                    </a:ext>
                  </a:extLst>
                </a:gridCol>
                <a:gridCol w="1318986">
                  <a:extLst>
                    <a:ext uri="{9D8B030D-6E8A-4147-A177-3AD203B41FA5}">
                      <a16:colId xmlns:a16="http://schemas.microsoft.com/office/drawing/2014/main" val="874451895"/>
                    </a:ext>
                  </a:extLst>
                </a:gridCol>
              </a:tblGrid>
              <a:tr h="373119">
                <a:tc>
                  <a:txBody>
                    <a:bodyPr/>
                    <a:lstStyle/>
                    <a:p>
                      <a:pPr algn="l" rtl="0" fontAlgn="base"/>
                      <a:r>
                        <a:rPr lang="en-US" sz="1100" b="0" i="0" cap="none" spc="0" dirty="0">
                          <a:solidFill>
                            <a:schemeClr val="bg1"/>
                          </a:solidFill>
                          <a:effectLst/>
                          <a:latin typeface="Molnlycke Sans" pitchFamily="50" charset="0"/>
                        </a:rPr>
                        <a:t> </a:t>
                      </a:r>
                    </a:p>
                  </a:txBody>
                  <a:tcPr marL="273274" marR="273274" marT="143425" marB="136637" anchor="ctr">
                    <a:lnL w="12700" cmpd="sng">
                      <a:noFill/>
                    </a:lnL>
                    <a:lnR w="12700" cmpd="sng">
                      <a:noFill/>
                    </a:lnR>
                    <a:lnT w="19050" cap="flat" cmpd="sng" algn="ctr">
                      <a:noFill/>
                      <a:prstDash val="solid"/>
                    </a:lnT>
                    <a:lnB w="38100" cmpd="sng">
                      <a:noFill/>
                    </a:lnB>
                    <a:solidFill>
                      <a:schemeClr val="accent1"/>
                    </a:solidFill>
                  </a:tcPr>
                </a:tc>
                <a:tc>
                  <a:txBody>
                    <a:bodyPr/>
                    <a:lstStyle/>
                    <a:p>
                      <a:pPr algn="r" rtl="0" fontAlgn="base"/>
                      <a:r>
                        <a:rPr lang="en-US" sz="1100" b="0" i="0" cap="none" spc="0" dirty="0">
                          <a:solidFill>
                            <a:schemeClr val="bg1"/>
                          </a:solidFill>
                          <a:effectLst/>
                          <a:latin typeface="Molnlycke Sans" pitchFamily="50" charset="0"/>
                        </a:rPr>
                        <a:t>Male </a:t>
                      </a:r>
                      <a:endParaRPr lang="en-US" sz="1100" b="0" i="0" cap="none" spc="0" dirty="0">
                        <a:solidFill>
                          <a:schemeClr val="bg1"/>
                        </a:solidFill>
                        <a:effectLst/>
                      </a:endParaRPr>
                    </a:p>
                  </a:txBody>
                  <a:tcPr marL="273274" marR="273274" marT="143425" marB="136637" anchor="ctr">
                    <a:lnL w="12700" cmpd="sng">
                      <a:noFill/>
                    </a:lnL>
                    <a:lnR w="12700" cmpd="sng">
                      <a:noFill/>
                    </a:lnR>
                    <a:lnT w="19050" cap="flat" cmpd="sng" algn="ctr">
                      <a:noFill/>
                      <a:prstDash val="solid"/>
                    </a:lnT>
                    <a:lnB w="38100" cmpd="sng">
                      <a:noFill/>
                    </a:lnB>
                    <a:solidFill>
                      <a:schemeClr val="accent1"/>
                    </a:solidFill>
                  </a:tcPr>
                </a:tc>
                <a:tc>
                  <a:txBody>
                    <a:bodyPr/>
                    <a:lstStyle/>
                    <a:p>
                      <a:pPr algn="r" rtl="0" fontAlgn="base"/>
                      <a:r>
                        <a:rPr lang="en-US" sz="1100" b="0" i="0" cap="none" spc="0" dirty="0">
                          <a:solidFill>
                            <a:schemeClr val="bg1"/>
                          </a:solidFill>
                          <a:effectLst/>
                          <a:latin typeface="Molnlycke Sans" pitchFamily="50" charset="0"/>
                        </a:rPr>
                        <a:t>Female </a:t>
                      </a:r>
                      <a:endParaRPr lang="en-US" sz="1100" b="0" i="0" cap="none" spc="0" dirty="0">
                        <a:solidFill>
                          <a:schemeClr val="bg1"/>
                        </a:solidFill>
                        <a:effectLst/>
                      </a:endParaRPr>
                    </a:p>
                  </a:txBody>
                  <a:tcPr marL="273274" marR="273274" marT="143425" marB="136637"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121691639"/>
                  </a:ext>
                </a:extLst>
              </a:tr>
              <a:tr h="346578">
                <a:tc>
                  <a:txBody>
                    <a:bodyPr/>
                    <a:lstStyle/>
                    <a:p>
                      <a:pPr algn="r" rtl="0" fontAlgn="base"/>
                      <a:r>
                        <a:rPr lang="en-US" sz="1100" b="0" i="0" cap="none" spc="0" dirty="0">
                          <a:solidFill>
                            <a:schemeClr val="accent1"/>
                          </a:solidFill>
                          <a:effectLst/>
                          <a:latin typeface="+mj-lt"/>
                        </a:rPr>
                        <a:t>Lower (lowest 25%) </a:t>
                      </a:r>
                    </a:p>
                  </a:txBody>
                  <a:tcPr marL="273274" marR="273274" marT="143425" marB="136637">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marL="0" algn="r" defTabSz="914400" rtl="0" eaLnBrk="1" fontAlgn="base" latinLnBrk="0" hangingPunct="1"/>
                      <a:r>
                        <a:rPr lang="en-US" sz="1100" b="0" i="0" kern="1200" cap="none" spc="0" dirty="0">
                          <a:solidFill>
                            <a:schemeClr val="accent1"/>
                          </a:solidFill>
                          <a:effectLst/>
                          <a:latin typeface="+mj-lt"/>
                          <a:ea typeface="+mn-ea"/>
                          <a:cs typeface="+mn-cs"/>
                        </a:rPr>
                        <a:t>47.7% </a:t>
                      </a:r>
                    </a:p>
                  </a:txBody>
                  <a:tcPr marL="273274" marR="273274" marT="143425" marB="136637">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marL="0" algn="r" defTabSz="914400" rtl="0" eaLnBrk="1" fontAlgn="base" latinLnBrk="0" hangingPunct="1"/>
                      <a:r>
                        <a:rPr lang="en-US" sz="1100" b="0" i="0" kern="1200" cap="none" spc="0" dirty="0">
                          <a:solidFill>
                            <a:schemeClr val="tx1"/>
                          </a:solidFill>
                          <a:effectLst/>
                          <a:latin typeface="Molnlycke Sans" pitchFamily="50" charset="0"/>
                          <a:ea typeface="+mn-ea"/>
                          <a:cs typeface="+mn-cs"/>
                        </a:rPr>
                        <a:t>52.3% </a:t>
                      </a:r>
                    </a:p>
                  </a:txBody>
                  <a:tcPr marL="273274" marR="273274" marT="143425" marB="136637">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852508011"/>
                  </a:ext>
                </a:extLst>
              </a:tr>
              <a:tr h="505826">
                <a:tc>
                  <a:txBody>
                    <a:bodyPr/>
                    <a:lstStyle/>
                    <a:p>
                      <a:pPr algn="r" rtl="0" fontAlgn="base"/>
                      <a:r>
                        <a:rPr lang="en-US" sz="1100" b="0" i="0" cap="none" spc="0" dirty="0">
                          <a:solidFill>
                            <a:schemeClr val="accent1"/>
                          </a:solidFill>
                          <a:effectLst/>
                          <a:latin typeface="Molnlycke Sans" pitchFamily="50" charset="0"/>
                        </a:rPr>
                        <a:t>Lower Middle (25-50%) </a:t>
                      </a:r>
                      <a:endParaRPr lang="en-US" sz="1100" b="0" i="0" cap="none" spc="0" dirty="0">
                        <a:solidFill>
                          <a:schemeClr val="accent1"/>
                        </a:solidFill>
                        <a:effectLst/>
                      </a:endParaRPr>
                    </a:p>
                  </a:txBody>
                  <a:tcPr marL="273274" marR="273274" marT="143425" marB="13663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r" rtl="0" fontAlgn="base"/>
                      <a:r>
                        <a:rPr lang="en-US" sz="1100" b="0" i="0" cap="none" spc="0" dirty="0">
                          <a:solidFill>
                            <a:schemeClr val="accent1"/>
                          </a:solidFill>
                          <a:effectLst/>
                          <a:latin typeface="Molnlycke Sans"/>
                        </a:rPr>
                        <a:t>48.8% </a:t>
                      </a:r>
                    </a:p>
                  </a:txBody>
                  <a:tcPr marL="273274" marR="273274" marT="143425" marB="13663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r" rtl="0" fontAlgn="base"/>
                      <a:r>
                        <a:rPr lang="en-US" sz="1100" b="0" i="0" cap="none" spc="0" dirty="0">
                          <a:solidFill>
                            <a:schemeClr val="tx1"/>
                          </a:solidFill>
                          <a:effectLst/>
                          <a:latin typeface="Molnlycke Sans" pitchFamily="50" charset="0"/>
                        </a:rPr>
                        <a:t>51.2% </a:t>
                      </a:r>
                      <a:endParaRPr lang="en-US" sz="1100" b="0" i="0" cap="none" spc="0" dirty="0">
                        <a:solidFill>
                          <a:schemeClr val="tx1"/>
                        </a:solidFill>
                        <a:effectLst/>
                      </a:endParaRPr>
                    </a:p>
                  </a:txBody>
                  <a:tcPr marL="273274" marR="273274" marT="143425" marB="13663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153277858"/>
                  </a:ext>
                </a:extLst>
              </a:tr>
              <a:tr h="505826">
                <a:tc>
                  <a:txBody>
                    <a:bodyPr/>
                    <a:lstStyle/>
                    <a:p>
                      <a:pPr algn="r" rtl="0" fontAlgn="base"/>
                      <a:r>
                        <a:rPr lang="en-US" sz="1100" b="0" i="0" cap="none" spc="0" dirty="0">
                          <a:solidFill>
                            <a:schemeClr val="accent1"/>
                          </a:solidFill>
                          <a:effectLst/>
                          <a:latin typeface="Molnlycke Sans" pitchFamily="50" charset="0"/>
                        </a:rPr>
                        <a:t>Upper Middle (50-75%) </a:t>
                      </a:r>
                      <a:endParaRPr lang="en-US" sz="1100" b="0" i="0" cap="none" spc="0" dirty="0">
                        <a:solidFill>
                          <a:schemeClr val="accent1"/>
                        </a:solidFill>
                        <a:effectLst/>
                      </a:endParaRPr>
                    </a:p>
                  </a:txBody>
                  <a:tcPr marL="273274" marR="273274" marT="143425" marB="136637">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r" rtl="0" fontAlgn="base"/>
                      <a:r>
                        <a:rPr lang="en-US" sz="1100" b="0" i="0" kern="1200" cap="none" spc="0" dirty="0">
                          <a:solidFill>
                            <a:schemeClr val="accent1"/>
                          </a:solidFill>
                          <a:effectLst/>
                          <a:latin typeface="Molnlycke Sans"/>
                          <a:ea typeface="+mn-ea"/>
                          <a:cs typeface="+mn-cs"/>
                        </a:rPr>
                        <a:t>59.3% </a:t>
                      </a:r>
                    </a:p>
                  </a:txBody>
                  <a:tcPr marL="273274" marR="273274" marT="143425" marB="136637">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algn="r" defTabSz="914400" rtl="0" eaLnBrk="1" fontAlgn="base" latinLnBrk="0" hangingPunct="1"/>
                      <a:r>
                        <a:rPr lang="en-US" sz="1100" b="0" i="0" kern="1200" cap="none" spc="0" dirty="0">
                          <a:solidFill>
                            <a:schemeClr val="tx1"/>
                          </a:solidFill>
                          <a:effectLst/>
                          <a:latin typeface="Molnlycke Sans" pitchFamily="50" charset="0"/>
                          <a:ea typeface="+mn-ea"/>
                          <a:cs typeface="+mn-cs"/>
                        </a:rPr>
                        <a:t>40.7% </a:t>
                      </a:r>
                    </a:p>
                  </a:txBody>
                  <a:tcPr marL="273274" marR="273274" marT="143425" marB="136637">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4219910"/>
                  </a:ext>
                </a:extLst>
              </a:tr>
              <a:tr h="346578">
                <a:tc>
                  <a:txBody>
                    <a:bodyPr/>
                    <a:lstStyle/>
                    <a:p>
                      <a:pPr algn="r" rtl="0" fontAlgn="base"/>
                      <a:r>
                        <a:rPr lang="en-US" sz="1100" b="0" i="0" cap="none" spc="0" dirty="0">
                          <a:solidFill>
                            <a:schemeClr val="accent1"/>
                          </a:solidFill>
                          <a:effectLst/>
                          <a:latin typeface="Molnlycke Sans" pitchFamily="50" charset="0"/>
                        </a:rPr>
                        <a:t>Top (highest 25%) </a:t>
                      </a:r>
                      <a:endParaRPr lang="en-US" sz="1100" b="0" i="0" cap="none" spc="0" dirty="0">
                        <a:solidFill>
                          <a:schemeClr val="accent1"/>
                        </a:solidFill>
                        <a:effectLst/>
                      </a:endParaRPr>
                    </a:p>
                  </a:txBody>
                  <a:tcPr marL="273274" marR="273274" marT="143425" marB="13663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r" rtl="0" fontAlgn="base"/>
                      <a:r>
                        <a:rPr lang="en-US" sz="1100" b="0" i="0" cap="none" spc="0" dirty="0">
                          <a:solidFill>
                            <a:schemeClr val="tx1"/>
                          </a:solidFill>
                          <a:effectLst/>
                          <a:latin typeface="Molnlycke Sans" pitchFamily="50" charset="0"/>
                        </a:rPr>
                        <a:t>40% </a:t>
                      </a:r>
                      <a:endParaRPr lang="en-US" sz="1100" b="0" i="0" cap="none" spc="0" dirty="0">
                        <a:solidFill>
                          <a:schemeClr val="tx1"/>
                        </a:solidFill>
                        <a:effectLst/>
                      </a:endParaRPr>
                    </a:p>
                  </a:txBody>
                  <a:tcPr marL="273274" marR="273274" marT="143425" marB="13663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r" rtl="0" fontAlgn="base"/>
                      <a:r>
                        <a:rPr lang="en-US" sz="1100" b="0" i="0" cap="none" spc="0" dirty="0">
                          <a:solidFill>
                            <a:schemeClr val="accent1"/>
                          </a:solidFill>
                          <a:effectLst/>
                          <a:latin typeface="Molnlycke Sans"/>
                        </a:rPr>
                        <a:t>60%</a:t>
                      </a:r>
                      <a:r>
                        <a:rPr lang="en-US" sz="1100" b="0" i="0" cap="none" spc="0" dirty="0">
                          <a:solidFill>
                            <a:schemeClr val="tx1"/>
                          </a:solidFill>
                          <a:effectLst/>
                          <a:latin typeface="Molnlycke Sans"/>
                        </a:rPr>
                        <a:t> </a:t>
                      </a:r>
                    </a:p>
                  </a:txBody>
                  <a:tcPr marL="273274" marR="273274" marT="143425" marB="13663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964803714"/>
                  </a:ext>
                </a:extLst>
              </a:tr>
              <a:tr h="346578">
                <a:tc>
                  <a:txBody>
                    <a:bodyPr/>
                    <a:lstStyle/>
                    <a:p>
                      <a:pPr algn="r" rtl="0" fontAlgn="base"/>
                      <a:r>
                        <a:rPr lang="en-US" sz="1100" b="0" i="0" cap="none" spc="0" dirty="0">
                          <a:solidFill>
                            <a:schemeClr val="accent1"/>
                          </a:solidFill>
                          <a:effectLst/>
                          <a:latin typeface="Molnlycke Sans" pitchFamily="50" charset="0"/>
                        </a:rPr>
                        <a:t>All </a:t>
                      </a:r>
                      <a:endParaRPr lang="en-US" sz="1100" b="0" i="0" cap="none" spc="0" dirty="0">
                        <a:solidFill>
                          <a:schemeClr val="accent1"/>
                        </a:solidFill>
                        <a:effectLst/>
                      </a:endParaRPr>
                    </a:p>
                  </a:txBody>
                  <a:tcPr marL="273274" marR="273274" marT="143425" marB="136637">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algn="r" defTabSz="914400" rtl="0" eaLnBrk="1" fontAlgn="base" latinLnBrk="0" hangingPunct="1"/>
                      <a:r>
                        <a:rPr lang="en-US" sz="1100" b="0" i="0" kern="1200" cap="none" spc="0" dirty="0">
                          <a:solidFill>
                            <a:schemeClr val="accent1"/>
                          </a:solidFill>
                          <a:effectLst/>
                          <a:latin typeface="Molnlycke Sans" pitchFamily="50" charset="0"/>
                          <a:ea typeface="+mn-ea"/>
                          <a:cs typeface="+mn-cs"/>
                        </a:rPr>
                        <a:t>49% </a:t>
                      </a:r>
                    </a:p>
                  </a:txBody>
                  <a:tcPr marL="273274" marR="273274" marT="143425" marB="136637">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r" rtl="0" fontAlgn="base"/>
                      <a:r>
                        <a:rPr lang="en-US" sz="1100" b="0" i="0" cap="none" spc="0" dirty="0">
                          <a:solidFill>
                            <a:schemeClr val="tx1"/>
                          </a:solidFill>
                          <a:effectLst/>
                          <a:latin typeface="Molnlycke Sans" pitchFamily="50" charset="0"/>
                        </a:rPr>
                        <a:t>51% </a:t>
                      </a:r>
                      <a:endParaRPr lang="en-US" sz="1100" b="0" i="0" cap="none" spc="0" dirty="0">
                        <a:solidFill>
                          <a:schemeClr val="tx1"/>
                        </a:solidFill>
                        <a:effectLst/>
                      </a:endParaRPr>
                    </a:p>
                  </a:txBody>
                  <a:tcPr marL="273274" marR="273274" marT="143425" marB="136637">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616622819"/>
                  </a:ext>
                </a:extLst>
              </a:tr>
            </a:tbl>
          </a:graphicData>
        </a:graphic>
      </p:graphicFrame>
      <p:sp>
        <p:nvSpPr>
          <p:cNvPr id="9" name="TextBox 8">
            <a:extLst>
              <a:ext uri="{FF2B5EF4-FFF2-40B4-BE49-F238E27FC236}">
                <a16:creationId xmlns:a16="http://schemas.microsoft.com/office/drawing/2014/main" id="{8C57AA2A-2432-5319-7B07-A879F8E9044F}"/>
              </a:ext>
            </a:extLst>
          </p:cNvPr>
          <p:cNvSpPr txBox="1"/>
          <p:nvPr/>
        </p:nvSpPr>
        <p:spPr>
          <a:xfrm>
            <a:off x="6441907" y="1659169"/>
            <a:ext cx="4522504" cy="840230"/>
          </a:xfrm>
          <a:prstGeom prst="rect">
            <a:avLst/>
          </a:prstGeom>
          <a:noFill/>
        </p:spPr>
        <p:txBody>
          <a:bodyPr wrap="square">
            <a:spAutoFit/>
          </a:bodyPr>
          <a:lstStyle/>
          <a:p>
            <a:pPr marL="285750" indent="-285750" rtl="0" fontAlgn="base">
              <a:lnSpc>
                <a:spcPct val="90000"/>
              </a:lnSpc>
              <a:buFont typeface="Arial" panose="020B0604020202020204" pitchFamily="34" charset="0"/>
              <a:buChar char="•"/>
            </a:pPr>
            <a:r>
              <a:rPr lang="en-GB" sz="1800" b="0" i="0" dirty="0">
                <a:effectLst/>
              </a:rPr>
              <a:t>The </a:t>
            </a:r>
            <a:r>
              <a:rPr lang="en-GB" sz="1800" b="1" i="0" dirty="0">
                <a:effectLst/>
              </a:rPr>
              <a:t>percentage of male and female employees by pay quartile </a:t>
            </a:r>
            <a:r>
              <a:rPr lang="en-GB" sz="1800" i="0" dirty="0">
                <a:effectLst/>
              </a:rPr>
              <a:t>in the period as of snapshot date 5 April 2025: </a:t>
            </a:r>
          </a:p>
        </p:txBody>
      </p:sp>
      <p:sp>
        <p:nvSpPr>
          <p:cNvPr id="10" name="Rectangle 9">
            <a:extLst>
              <a:ext uri="{FF2B5EF4-FFF2-40B4-BE49-F238E27FC236}">
                <a16:creationId xmlns:a16="http://schemas.microsoft.com/office/drawing/2014/main" id="{0CD83F59-F7FE-A4D3-3899-1FFF55B2D96F}"/>
              </a:ext>
            </a:extLst>
          </p:cNvPr>
          <p:cNvSpPr/>
          <p:nvPr/>
        </p:nvSpPr>
        <p:spPr>
          <a:xfrm>
            <a:off x="216131" y="6317673"/>
            <a:ext cx="1978429"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cs typeface="Arial" panose="020B0604020202020204" pitchFamily="34" charset="0"/>
            </a:endParaRPr>
          </a:p>
        </p:txBody>
      </p:sp>
    </p:spTree>
    <p:extLst>
      <p:ext uri="{BB962C8B-B14F-4D97-AF65-F5344CB8AC3E}">
        <p14:creationId xmlns:p14="http://schemas.microsoft.com/office/powerpoint/2010/main" val="159962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4966A1-B202-4B61-AD9B-9B726E78BDBF}"/>
              </a:ext>
            </a:extLst>
          </p:cNvPr>
          <p:cNvSpPr>
            <a:spLocks noGrp="1"/>
          </p:cNvSpPr>
          <p:nvPr>
            <p:ph type="title"/>
          </p:nvPr>
        </p:nvSpPr>
        <p:spPr/>
        <p:txBody>
          <a:bodyPr/>
          <a:lstStyle/>
          <a:p>
            <a:r>
              <a:rPr lang="en-GB" sz="2800" b="0" i="0" dirty="0">
                <a:effectLst/>
              </a:rPr>
              <a:t>Mölnlycke</a:t>
            </a:r>
            <a:r>
              <a:rPr lang="en-GB" dirty="0"/>
              <a:t> UK overall gender pay and bonus gap analysis</a:t>
            </a:r>
            <a:endParaRPr lang="en-SE" dirty="0"/>
          </a:p>
        </p:txBody>
      </p:sp>
      <p:sp>
        <p:nvSpPr>
          <p:cNvPr id="5" name="Text Placeholder 4">
            <a:extLst>
              <a:ext uri="{FF2B5EF4-FFF2-40B4-BE49-F238E27FC236}">
                <a16:creationId xmlns:a16="http://schemas.microsoft.com/office/drawing/2014/main" id="{5C02E5CC-35F5-B5A6-403B-CD26113DD7BE}"/>
              </a:ext>
            </a:extLst>
          </p:cNvPr>
          <p:cNvSpPr>
            <a:spLocks noGrp="1"/>
          </p:cNvSpPr>
          <p:nvPr>
            <p:ph type="body" sz="quarter" idx="13"/>
          </p:nvPr>
        </p:nvSpPr>
        <p:spPr>
          <a:xfrm>
            <a:off x="354804" y="1635918"/>
            <a:ext cx="3719512" cy="4265613"/>
          </a:xfrm>
        </p:spPr>
        <p:txBody>
          <a:bodyPr vert="horz" lIns="0" tIns="0" rIns="0" bIns="0" rtlCol="0" anchor="t">
            <a:noAutofit/>
          </a:bodyPr>
          <a:lstStyle/>
          <a:p>
            <a:pPr marL="356870" indent="-356870" algn="just" rtl="0" fontAlgn="base">
              <a:buFont typeface="Arial" panose="020B0604020202020204" pitchFamily="34" charset="0"/>
              <a:buChar char="•"/>
            </a:pPr>
            <a:r>
              <a:rPr lang="en-GB" sz="1600" b="0" i="0" dirty="0">
                <a:solidFill>
                  <a:srgbClr val="000000"/>
                </a:solidFill>
                <a:effectLst/>
              </a:rPr>
              <a:t>Overall, in the UK Mölnlycke employs slightly more women than men (</a:t>
            </a:r>
            <a:r>
              <a:rPr lang="en-GB" sz="1600" dirty="0">
                <a:solidFill>
                  <a:srgbClr val="000000"/>
                </a:solidFill>
              </a:rPr>
              <a:t>51</a:t>
            </a:r>
            <a:r>
              <a:rPr lang="en-GB" sz="1600" b="0" i="0" dirty="0">
                <a:solidFill>
                  <a:srgbClr val="000000"/>
                </a:solidFill>
                <a:effectLst/>
              </a:rPr>
              <a:t>% and </a:t>
            </a:r>
            <a:r>
              <a:rPr lang="en-GB" sz="1600" dirty="0">
                <a:solidFill>
                  <a:srgbClr val="000000"/>
                </a:solidFill>
              </a:rPr>
              <a:t>49</a:t>
            </a:r>
            <a:r>
              <a:rPr lang="en-GB" sz="1600" b="0" i="0" dirty="0">
                <a:solidFill>
                  <a:srgbClr val="000000"/>
                </a:solidFill>
                <a:effectLst/>
              </a:rPr>
              <a:t>% respectively). </a:t>
            </a:r>
            <a:endParaRPr lang="en-US" dirty="0"/>
          </a:p>
          <a:p>
            <a:pPr marL="356870" indent="-356870" algn="just" rtl="0" fontAlgn="base">
              <a:buFont typeface="Arial" panose="020B0604020202020204" pitchFamily="34" charset="0"/>
              <a:buChar char="•"/>
            </a:pPr>
            <a:r>
              <a:rPr lang="en-GB" sz="1600" dirty="0">
                <a:solidFill>
                  <a:srgbClr val="000000"/>
                </a:solidFill>
              </a:rPr>
              <a:t>A</a:t>
            </a:r>
            <a:r>
              <a:rPr lang="en-GB" sz="1600" b="0" i="0" dirty="0">
                <a:solidFill>
                  <a:srgbClr val="000000"/>
                </a:solidFill>
                <a:effectLst/>
              </a:rPr>
              <a:t>ll roles have fair and robust recruitment and talent development processes, regardless of gender. </a:t>
            </a:r>
          </a:p>
          <a:p>
            <a:pPr marL="356870" indent="-356870" algn="just" fontAlgn="base">
              <a:buFont typeface="Arial" panose="020B0604020202020204" pitchFamily="34" charset="0"/>
              <a:buChar char="•"/>
            </a:pPr>
            <a:r>
              <a:rPr lang="en-GB" sz="1600" dirty="0">
                <a:solidFill>
                  <a:srgbClr val="000000"/>
                </a:solidFill>
              </a:rPr>
              <a:t>O</a:t>
            </a:r>
            <a:r>
              <a:rPr lang="en-GB" sz="1600" b="0" i="0" dirty="0">
                <a:solidFill>
                  <a:srgbClr val="000000"/>
                </a:solidFill>
                <a:effectLst/>
              </a:rPr>
              <a:t>ur UK Commercial and Manufacturing </a:t>
            </a:r>
            <a:r>
              <a:rPr lang="en-GB" sz="1600" dirty="0">
                <a:solidFill>
                  <a:srgbClr val="000000"/>
                </a:solidFill>
              </a:rPr>
              <a:t>L</a:t>
            </a:r>
            <a:r>
              <a:rPr lang="en-GB" sz="1600" b="0" i="0" dirty="0">
                <a:solidFill>
                  <a:srgbClr val="000000"/>
                </a:solidFill>
                <a:effectLst/>
              </a:rPr>
              <a:t>eadership Teams are proudly gender diverse (</a:t>
            </a:r>
            <a:r>
              <a:rPr lang="en-GB" sz="1600" b="0" i="0" dirty="0" err="1">
                <a:solidFill>
                  <a:srgbClr val="000000"/>
                </a:solidFill>
                <a:effectLst/>
              </a:rPr>
              <a:t>Male:Female</a:t>
            </a:r>
            <a:r>
              <a:rPr lang="en-GB" sz="1600" b="0" i="0" dirty="0">
                <a:solidFill>
                  <a:srgbClr val="000000"/>
                </a:solidFill>
                <a:effectLst/>
              </a:rPr>
              <a:t>):	</a:t>
            </a:r>
          </a:p>
          <a:p>
            <a:pPr marL="0" indent="0" algn="just" fontAlgn="base">
              <a:buNone/>
            </a:pPr>
            <a:r>
              <a:rPr lang="en-GB" sz="1600" dirty="0">
                <a:solidFill>
                  <a:srgbClr val="000000"/>
                </a:solidFill>
              </a:rPr>
              <a:t>      Manufacturing: 6:3 </a:t>
            </a:r>
          </a:p>
          <a:p>
            <a:pPr marL="0" indent="0" algn="just" fontAlgn="base">
              <a:buNone/>
            </a:pPr>
            <a:r>
              <a:rPr lang="en-GB" sz="1600" b="0" i="0" dirty="0">
                <a:solidFill>
                  <a:srgbClr val="000000"/>
                </a:solidFill>
                <a:effectLst/>
              </a:rPr>
              <a:t>      </a:t>
            </a:r>
          </a:p>
          <a:p>
            <a:pPr marL="0" indent="0" algn="just" fontAlgn="base">
              <a:buNone/>
            </a:pPr>
            <a:r>
              <a:rPr lang="en-GB" sz="1600" dirty="0">
                <a:solidFill>
                  <a:srgbClr val="000000"/>
                </a:solidFill>
              </a:rPr>
              <a:t>      </a:t>
            </a:r>
            <a:r>
              <a:rPr lang="en-GB" sz="1600" b="0" i="0" dirty="0">
                <a:solidFill>
                  <a:srgbClr val="000000"/>
                </a:solidFill>
                <a:effectLst/>
              </a:rPr>
              <a:t>Commercial: </a:t>
            </a:r>
            <a:r>
              <a:rPr lang="en-GB" sz="1600" dirty="0">
                <a:solidFill>
                  <a:srgbClr val="000000"/>
                </a:solidFill>
              </a:rPr>
              <a:t>3:5</a:t>
            </a:r>
            <a:r>
              <a:rPr lang="en-GB" sz="1600" b="0" i="0" dirty="0">
                <a:solidFill>
                  <a:srgbClr val="000000"/>
                </a:solidFill>
                <a:effectLst/>
              </a:rPr>
              <a:t> </a:t>
            </a:r>
          </a:p>
          <a:p>
            <a:pPr marL="356870" indent="-356870" algn="just" rtl="0" fontAlgn="base">
              <a:buFont typeface="Arial" panose="020B0604020202020204" pitchFamily="34" charset="0"/>
              <a:buChar char="•"/>
            </a:pPr>
            <a:endParaRPr lang="en-GB" sz="1800" b="0" i="0" dirty="0">
              <a:solidFill>
                <a:srgbClr val="000000"/>
              </a:solidFill>
              <a:effectLst/>
              <a:latin typeface="Molnlycke Sans" pitchFamily="50" charset="0"/>
            </a:endParaRPr>
          </a:p>
          <a:p>
            <a:pPr marL="356870" indent="-356870" algn="l" rtl="0" fontAlgn="base"/>
            <a:endParaRPr lang="en-GB" b="0" i="0" dirty="0">
              <a:solidFill>
                <a:srgbClr val="000000"/>
              </a:solidFill>
              <a:effectLst/>
              <a:latin typeface="Segoe UI" panose="020B0502040204020203" pitchFamily="34" charset="0"/>
              <a:cs typeface="Segoe UI" panose="020B0502040204020203" pitchFamily="34" charset="0"/>
            </a:endParaRPr>
          </a:p>
          <a:p>
            <a:pPr marL="0" indent="0">
              <a:buNone/>
            </a:pPr>
            <a:endParaRPr lang="en-SE" dirty="0"/>
          </a:p>
        </p:txBody>
      </p:sp>
      <p:sp>
        <p:nvSpPr>
          <p:cNvPr id="6" name="Text Placeholder 5">
            <a:extLst>
              <a:ext uri="{FF2B5EF4-FFF2-40B4-BE49-F238E27FC236}">
                <a16:creationId xmlns:a16="http://schemas.microsoft.com/office/drawing/2014/main" id="{A4CFAEDA-9279-8B69-4A48-494A60BE06BE}"/>
              </a:ext>
            </a:extLst>
          </p:cNvPr>
          <p:cNvSpPr>
            <a:spLocks noGrp="1"/>
          </p:cNvSpPr>
          <p:nvPr>
            <p:ph type="body" sz="quarter" idx="14"/>
          </p:nvPr>
        </p:nvSpPr>
        <p:spPr>
          <a:xfrm>
            <a:off x="4231481" y="1641459"/>
            <a:ext cx="3729038" cy="3586163"/>
          </a:xfrm>
        </p:spPr>
        <p:txBody>
          <a:bodyPr vert="horz" lIns="0" tIns="0" rIns="0" bIns="0" rtlCol="0" anchor="t">
            <a:noAutofit/>
          </a:bodyPr>
          <a:lstStyle/>
          <a:p>
            <a:pPr marL="356870" indent="-356870" algn="just" fontAlgn="base">
              <a:buFont typeface="Arial" panose="020B0604020202020204" pitchFamily="34" charset="0"/>
              <a:buChar char="•"/>
            </a:pPr>
            <a:r>
              <a:rPr lang="en-GB" sz="1600" b="0" i="0" dirty="0">
                <a:solidFill>
                  <a:srgbClr val="000000"/>
                </a:solidFill>
                <a:effectLst/>
              </a:rPr>
              <a:t>The bonus gap is partly explained by the fact that the bonus data includes all bonuses received regardless of reason  and performance related bonuses are paid to reflect the period of time actually worked in the performance year.  </a:t>
            </a:r>
            <a:endParaRPr lang="en-US" dirty="0">
              <a:solidFill>
                <a:srgbClr val="232523"/>
              </a:solidFill>
            </a:endParaRPr>
          </a:p>
          <a:p>
            <a:pPr marL="356870" indent="-356870"/>
            <a:r>
              <a:rPr lang="en-GB" sz="1600" dirty="0"/>
              <a:t>In addition, bonus targets increase aligned to role seniority within the business and are awarded based on a percentage of salary. </a:t>
            </a:r>
            <a:endParaRPr lang="en-SE" sz="1600" dirty="0"/>
          </a:p>
        </p:txBody>
      </p:sp>
      <p:sp>
        <p:nvSpPr>
          <p:cNvPr id="7" name="Text Placeholder 5">
            <a:extLst>
              <a:ext uri="{FF2B5EF4-FFF2-40B4-BE49-F238E27FC236}">
                <a16:creationId xmlns:a16="http://schemas.microsoft.com/office/drawing/2014/main" id="{F13D414B-4E86-8E50-728C-C7765B55B253}"/>
              </a:ext>
            </a:extLst>
          </p:cNvPr>
          <p:cNvSpPr txBox="1">
            <a:spLocks/>
          </p:cNvSpPr>
          <p:nvPr/>
        </p:nvSpPr>
        <p:spPr>
          <a:xfrm>
            <a:off x="8146775" y="1635918"/>
            <a:ext cx="3729038" cy="3586163"/>
          </a:xfrm>
          <a:prstGeom prst="rect">
            <a:avLst/>
          </a:prstGeom>
        </p:spPr>
        <p:txBody>
          <a:bodyPr vert="horz" lIns="0" tIns="0" rIns="0" bIns="0" rtlCol="0">
            <a:noAutofit/>
          </a:bodyPr>
          <a:lstStyle>
            <a:lvl1pPr marL="357188" indent="-357188" algn="l" defTabSz="914400" rtl="0" eaLnBrk="1" latinLnBrk="0" hangingPunct="1">
              <a:lnSpc>
                <a:spcPct val="100000"/>
              </a:lnSpc>
              <a:spcBef>
                <a:spcPts val="1150"/>
              </a:spcBef>
              <a:spcAft>
                <a:spcPts val="0"/>
              </a:spcAft>
              <a:buFont typeface="Wingdings 3" panose="05040102010807070707" pitchFamily="18" charset="2"/>
              <a:buChar char=""/>
              <a:defRPr sz="1300" kern="1200" spc="-20" baseline="0">
                <a:solidFill>
                  <a:schemeClr val="tx1"/>
                </a:solidFill>
                <a:latin typeface="+mn-lt"/>
                <a:ea typeface="+mn-ea"/>
                <a:cs typeface="+mn-cs"/>
              </a:defRPr>
            </a:lvl1pPr>
            <a:lvl2pPr marL="557213" indent="-196850" algn="l" defTabSz="914400" rtl="0" eaLnBrk="1" latinLnBrk="0" hangingPunct="1">
              <a:lnSpc>
                <a:spcPct val="100000"/>
              </a:lnSpc>
              <a:spcBef>
                <a:spcPts val="0"/>
              </a:spcBef>
              <a:spcAft>
                <a:spcPts val="0"/>
              </a:spcAft>
              <a:buFont typeface="Molnlycke Sans Light" pitchFamily="2" charset="0"/>
              <a:buChar char="−"/>
              <a:defRPr sz="1300" kern="1200" spc="-20" baseline="0">
                <a:solidFill>
                  <a:schemeClr val="tx1"/>
                </a:solidFill>
                <a:latin typeface="+mn-lt"/>
                <a:ea typeface="+mn-ea"/>
                <a:cs typeface="+mn-cs"/>
              </a:defRPr>
            </a:lvl2pPr>
            <a:lvl3pPr marL="717550" indent="-150813" algn="l" defTabSz="914400" rtl="0" eaLnBrk="1" latinLnBrk="0" hangingPunct="1">
              <a:lnSpc>
                <a:spcPct val="100000"/>
              </a:lnSpc>
              <a:spcBef>
                <a:spcPts val="0"/>
              </a:spcBef>
              <a:spcAft>
                <a:spcPts val="0"/>
              </a:spcAft>
              <a:buFont typeface="Molnlycke Sans Light" pitchFamily="2" charset="0"/>
              <a:buChar char="−"/>
              <a:defRPr sz="1100" kern="1200" spc="-20">
                <a:solidFill>
                  <a:schemeClr val="tx1"/>
                </a:solidFill>
                <a:latin typeface="+mn-lt"/>
                <a:ea typeface="+mn-ea"/>
                <a:cs typeface="+mn-cs"/>
              </a:defRPr>
            </a:lvl3pPr>
            <a:lvl4pPr marL="841375" indent="-123825" algn="l" defTabSz="914400" rtl="0" eaLnBrk="1" latinLnBrk="0" hangingPunct="1">
              <a:lnSpc>
                <a:spcPct val="100000"/>
              </a:lnSpc>
              <a:spcBef>
                <a:spcPts val="0"/>
              </a:spcBef>
              <a:spcAft>
                <a:spcPts val="0"/>
              </a:spcAft>
              <a:buFont typeface="Molnlycke Sans Light" pitchFamily="2" charset="0"/>
              <a:buChar char="−"/>
              <a:tabLst/>
              <a:defRPr sz="900" kern="1200" spc="-20">
                <a:solidFill>
                  <a:schemeClr val="tx1"/>
                </a:solidFill>
                <a:latin typeface="+mn-lt"/>
                <a:ea typeface="+mn-ea"/>
                <a:cs typeface="+mn-cs"/>
              </a:defRPr>
            </a:lvl4pPr>
            <a:lvl5pPr marL="1146175" indent="-112713" algn="l" defTabSz="914400" rtl="0" eaLnBrk="1" latinLnBrk="0" hangingPunct="1">
              <a:lnSpc>
                <a:spcPct val="100000"/>
              </a:lnSpc>
              <a:spcBef>
                <a:spcPts val="0"/>
              </a:spcBef>
              <a:spcAft>
                <a:spcPts val="0"/>
              </a:spcAft>
              <a:buFont typeface="Molnlycke Sans Light" pitchFamily="2" charset="0"/>
              <a:buChar char="−"/>
              <a:defRPr sz="900" kern="1200" spc="-20">
                <a:solidFill>
                  <a:schemeClr val="tx1"/>
                </a:solidFill>
                <a:latin typeface="+mn-lt"/>
                <a:ea typeface="+mn-ea"/>
                <a:cs typeface="+mn-cs"/>
              </a:defRPr>
            </a:lvl5pPr>
            <a:lvl6pPr marL="1079500" indent="-184150"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1255713" indent="-176213"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7pPr>
            <a:lvl8pPr marL="1431925" indent="-176213"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8pPr>
            <a:lvl9pPr marL="1616075" indent="-184150"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9pPr>
          </a:lstStyle>
          <a:p>
            <a:pPr algn="just" rtl="0" fontAlgn="base">
              <a:buFont typeface="Arial" panose="020B0604020202020204" pitchFamily="34" charset="0"/>
              <a:buChar char="•"/>
            </a:pPr>
            <a:r>
              <a:rPr lang="en-GB" sz="1600" b="0" i="0" dirty="0">
                <a:solidFill>
                  <a:srgbClr val="000000"/>
                </a:solidFill>
                <a:effectLst/>
              </a:rPr>
              <a:t>Furthermore, these roles tend to attract long-term incentive bonuses too, again as possible cause for the significant shift in the gaps. </a:t>
            </a:r>
          </a:p>
          <a:p>
            <a:pPr algn="just" rtl="0" fontAlgn="base">
              <a:buFont typeface="Arial" panose="020B0604020202020204" pitchFamily="34" charset="0"/>
              <a:buChar char="•"/>
            </a:pPr>
            <a:r>
              <a:rPr lang="en-GB" sz="1600" b="0" i="0" dirty="0">
                <a:solidFill>
                  <a:srgbClr val="000000"/>
                </a:solidFill>
                <a:effectLst/>
              </a:rPr>
              <a:t>Within our data, there </a:t>
            </a:r>
            <a:r>
              <a:rPr lang="en-GB" sz="1600" dirty="0">
                <a:solidFill>
                  <a:srgbClr val="000000"/>
                </a:solidFill>
              </a:rPr>
              <a:t>is a female Global Executive Leadership Team member along with a number of other Senior positions filled by women.</a:t>
            </a:r>
            <a:r>
              <a:rPr lang="en-GB" sz="1600" b="0" i="0" dirty="0">
                <a:solidFill>
                  <a:srgbClr val="000000"/>
                </a:solidFill>
                <a:effectLst/>
              </a:rPr>
              <a:t> </a:t>
            </a:r>
          </a:p>
          <a:p>
            <a:endParaRPr lang="en-SE" dirty="0"/>
          </a:p>
        </p:txBody>
      </p:sp>
      <p:pic>
        <p:nvPicPr>
          <p:cNvPr id="25" name="Graphic 24" descr="User outline">
            <a:extLst>
              <a:ext uri="{FF2B5EF4-FFF2-40B4-BE49-F238E27FC236}">
                <a16:creationId xmlns:a16="http://schemas.microsoft.com/office/drawing/2014/main" id="{034C82BB-8E80-D842-2BB9-F59D1A54790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829777" y="4305685"/>
            <a:ext cx="261851" cy="261851"/>
          </a:xfrm>
          <a:prstGeom prst="rect">
            <a:avLst/>
          </a:prstGeom>
        </p:spPr>
      </p:pic>
      <p:pic>
        <p:nvPicPr>
          <p:cNvPr id="26" name="Graphic 25" descr="User outline">
            <a:extLst>
              <a:ext uri="{FF2B5EF4-FFF2-40B4-BE49-F238E27FC236}">
                <a16:creationId xmlns:a16="http://schemas.microsoft.com/office/drawing/2014/main" id="{B6AC3801-F861-CB1B-91FE-0DB77FC3D13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72464" y="4299670"/>
            <a:ext cx="261851" cy="261851"/>
          </a:xfrm>
          <a:prstGeom prst="rect">
            <a:avLst/>
          </a:prstGeom>
        </p:spPr>
      </p:pic>
      <p:pic>
        <p:nvPicPr>
          <p:cNvPr id="27" name="Graphic 26" descr="User outline">
            <a:extLst>
              <a:ext uri="{FF2B5EF4-FFF2-40B4-BE49-F238E27FC236}">
                <a16:creationId xmlns:a16="http://schemas.microsoft.com/office/drawing/2014/main" id="{EC2ED5D9-5B11-5512-C505-5DDDA396A89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02897" y="4307370"/>
            <a:ext cx="261851" cy="261851"/>
          </a:xfrm>
          <a:prstGeom prst="rect">
            <a:avLst/>
          </a:prstGeom>
        </p:spPr>
      </p:pic>
      <p:pic>
        <p:nvPicPr>
          <p:cNvPr id="29" name="Graphic 28" descr="User outline">
            <a:extLst>
              <a:ext uri="{FF2B5EF4-FFF2-40B4-BE49-F238E27FC236}">
                <a16:creationId xmlns:a16="http://schemas.microsoft.com/office/drawing/2014/main" id="{6A2FEF92-DF3C-7A2A-8864-188C2C9C7D7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4364" y="4299672"/>
            <a:ext cx="261851" cy="261851"/>
          </a:xfrm>
          <a:prstGeom prst="rect">
            <a:avLst/>
          </a:prstGeom>
        </p:spPr>
      </p:pic>
      <p:pic>
        <p:nvPicPr>
          <p:cNvPr id="30" name="Graphic 29" descr="User outline">
            <a:extLst>
              <a:ext uri="{FF2B5EF4-FFF2-40B4-BE49-F238E27FC236}">
                <a16:creationId xmlns:a16="http://schemas.microsoft.com/office/drawing/2014/main" id="{0B266A68-7C3E-FB33-E7FF-4C2493D66F9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75290" y="4299798"/>
            <a:ext cx="261851" cy="261851"/>
          </a:xfrm>
          <a:prstGeom prst="rect">
            <a:avLst/>
          </a:prstGeom>
        </p:spPr>
      </p:pic>
      <p:pic>
        <p:nvPicPr>
          <p:cNvPr id="31" name="Graphic 30" descr="User outline">
            <a:extLst>
              <a:ext uri="{FF2B5EF4-FFF2-40B4-BE49-F238E27FC236}">
                <a16:creationId xmlns:a16="http://schemas.microsoft.com/office/drawing/2014/main" id="{23C0340C-9B04-C704-1939-28EC1623120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9344" y="4299670"/>
            <a:ext cx="261851" cy="261851"/>
          </a:xfrm>
          <a:prstGeom prst="rect">
            <a:avLst/>
          </a:prstGeom>
        </p:spPr>
      </p:pic>
      <p:pic>
        <p:nvPicPr>
          <p:cNvPr id="32" name="Graphic 31" descr="User outline">
            <a:extLst>
              <a:ext uri="{FF2B5EF4-FFF2-40B4-BE49-F238E27FC236}">
                <a16:creationId xmlns:a16="http://schemas.microsoft.com/office/drawing/2014/main" id="{FB465403-7387-D578-3B12-C4A6EA77F72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669926" y="5091155"/>
            <a:ext cx="261851" cy="261851"/>
          </a:xfrm>
          <a:prstGeom prst="rect">
            <a:avLst/>
          </a:prstGeom>
        </p:spPr>
      </p:pic>
      <p:pic>
        <p:nvPicPr>
          <p:cNvPr id="33" name="Graphic 32" descr="User outline">
            <a:extLst>
              <a:ext uri="{FF2B5EF4-FFF2-40B4-BE49-F238E27FC236}">
                <a16:creationId xmlns:a16="http://schemas.microsoft.com/office/drawing/2014/main" id="{85211261-59F5-A6A2-7953-42EA0C5B6FC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879434" y="5091154"/>
            <a:ext cx="261851" cy="261851"/>
          </a:xfrm>
          <a:prstGeom prst="rect">
            <a:avLst/>
          </a:prstGeom>
        </p:spPr>
      </p:pic>
      <p:pic>
        <p:nvPicPr>
          <p:cNvPr id="34" name="Graphic 33" descr="User outline">
            <a:extLst>
              <a:ext uri="{FF2B5EF4-FFF2-40B4-BE49-F238E27FC236}">
                <a16:creationId xmlns:a16="http://schemas.microsoft.com/office/drawing/2014/main" id="{F784B562-EF40-998F-6246-F23C180C060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83010" y="5081200"/>
            <a:ext cx="261851" cy="261851"/>
          </a:xfrm>
          <a:prstGeom prst="rect">
            <a:avLst/>
          </a:prstGeom>
        </p:spPr>
      </p:pic>
      <p:pic>
        <p:nvPicPr>
          <p:cNvPr id="35" name="Graphic 34" descr="User outline">
            <a:extLst>
              <a:ext uri="{FF2B5EF4-FFF2-40B4-BE49-F238E27FC236}">
                <a16:creationId xmlns:a16="http://schemas.microsoft.com/office/drawing/2014/main" id="{C191639A-DC5A-C65C-823D-92F76D8C488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15152" y="5088900"/>
            <a:ext cx="261851" cy="261851"/>
          </a:xfrm>
          <a:prstGeom prst="rect">
            <a:avLst/>
          </a:prstGeom>
        </p:spPr>
      </p:pic>
      <p:pic>
        <p:nvPicPr>
          <p:cNvPr id="36" name="Graphic 35" descr="User outline">
            <a:extLst>
              <a:ext uri="{FF2B5EF4-FFF2-40B4-BE49-F238E27FC236}">
                <a16:creationId xmlns:a16="http://schemas.microsoft.com/office/drawing/2014/main" id="{63A37AB6-826B-02CF-F879-F7CAD1293D9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2243" y="5081201"/>
            <a:ext cx="261851" cy="261851"/>
          </a:xfrm>
          <a:prstGeom prst="rect">
            <a:avLst/>
          </a:prstGeom>
        </p:spPr>
      </p:pic>
      <p:pic>
        <p:nvPicPr>
          <p:cNvPr id="37" name="Graphic 36" descr="User outline">
            <a:extLst>
              <a:ext uri="{FF2B5EF4-FFF2-40B4-BE49-F238E27FC236}">
                <a16:creationId xmlns:a16="http://schemas.microsoft.com/office/drawing/2014/main" id="{F07D2E12-2597-9D04-DA49-777AA1DDC6F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14560" y="5081201"/>
            <a:ext cx="261851" cy="261851"/>
          </a:xfrm>
          <a:prstGeom prst="rect">
            <a:avLst/>
          </a:prstGeom>
        </p:spPr>
      </p:pic>
      <p:pic>
        <p:nvPicPr>
          <p:cNvPr id="38" name="Graphic 37" descr="User outline">
            <a:extLst>
              <a:ext uri="{FF2B5EF4-FFF2-40B4-BE49-F238E27FC236}">
                <a16:creationId xmlns:a16="http://schemas.microsoft.com/office/drawing/2014/main" id="{212748BB-C2DB-AA76-A231-FED3A1D52C3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3759" y="5082113"/>
            <a:ext cx="261851" cy="261851"/>
          </a:xfrm>
          <a:prstGeom prst="rect">
            <a:avLst/>
          </a:prstGeom>
        </p:spPr>
      </p:pic>
      <p:sp>
        <p:nvSpPr>
          <p:cNvPr id="39" name="Rectangle 38">
            <a:extLst>
              <a:ext uri="{FF2B5EF4-FFF2-40B4-BE49-F238E27FC236}">
                <a16:creationId xmlns:a16="http://schemas.microsoft.com/office/drawing/2014/main" id="{B49DE1B9-CA6F-5D72-1388-F7FC2DCC0640}"/>
              </a:ext>
            </a:extLst>
          </p:cNvPr>
          <p:cNvSpPr/>
          <p:nvPr/>
        </p:nvSpPr>
        <p:spPr>
          <a:xfrm>
            <a:off x="216131" y="6317673"/>
            <a:ext cx="1978429"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cs typeface="Arial" panose="020B0604020202020204" pitchFamily="34" charset="0"/>
            </a:endParaRPr>
          </a:p>
        </p:txBody>
      </p:sp>
      <p:pic>
        <p:nvPicPr>
          <p:cNvPr id="2" name="Graphic 1" descr="User outline">
            <a:extLst>
              <a:ext uri="{FF2B5EF4-FFF2-40B4-BE49-F238E27FC236}">
                <a16:creationId xmlns:a16="http://schemas.microsoft.com/office/drawing/2014/main" id="{1B727435-83BB-5167-07A1-AAA893B5638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8902" y="4534133"/>
            <a:ext cx="261851" cy="261851"/>
          </a:xfrm>
          <a:prstGeom prst="rect">
            <a:avLst/>
          </a:prstGeom>
        </p:spPr>
      </p:pic>
      <p:pic>
        <p:nvPicPr>
          <p:cNvPr id="3" name="Graphic 2" descr="User outline">
            <a:extLst>
              <a:ext uri="{FF2B5EF4-FFF2-40B4-BE49-F238E27FC236}">
                <a16:creationId xmlns:a16="http://schemas.microsoft.com/office/drawing/2014/main" id="{C1D0D0E3-C07F-1F85-6350-FAE71BF8BCE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7887" y="4534132"/>
            <a:ext cx="261851" cy="261851"/>
          </a:xfrm>
          <a:prstGeom prst="rect">
            <a:avLst/>
          </a:prstGeom>
        </p:spPr>
      </p:pic>
      <p:pic>
        <p:nvPicPr>
          <p:cNvPr id="8" name="Graphic 7" descr="User outline">
            <a:extLst>
              <a:ext uri="{FF2B5EF4-FFF2-40B4-BE49-F238E27FC236}">
                <a16:creationId xmlns:a16="http://schemas.microsoft.com/office/drawing/2014/main" id="{06C38254-65A8-D3BE-958A-20CA5876913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07057" y="4536972"/>
            <a:ext cx="261851" cy="261851"/>
          </a:xfrm>
          <a:prstGeom prst="rect">
            <a:avLst/>
          </a:prstGeom>
        </p:spPr>
      </p:pic>
      <p:pic>
        <p:nvPicPr>
          <p:cNvPr id="9" name="Graphic 8" descr="User outline">
            <a:extLst>
              <a:ext uri="{FF2B5EF4-FFF2-40B4-BE49-F238E27FC236}">
                <a16:creationId xmlns:a16="http://schemas.microsoft.com/office/drawing/2014/main" id="{29E250C9-63F8-5E75-B262-32F1A9C2FAC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527326" y="5081199"/>
            <a:ext cx="261851" cy="261851"/>
          </a:xfrm>
          <a:prstGeom prst="rect">
            <a:avLst/>
          </a:prstGeom>
        </p:spPr>
      </p:pic>
    </p:spTree>
    <p:extLst>
      <p:ext uri="{BB962C8B-B14F-4D97-AF65-F5344CB8AC3E}">
        <p14:creationId xmlns:p14="http://schemas.microsoft.com/office/powerpoint/2010/main" val="222192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B9D410-20E5-8507-6FE7-D05302061EA6}"/>
              </a:ext>
            </a:extLst>
          </p:cNvPr>
          <p:cNvSpPr>
            <a:spLocks noGrp="1"/>
          </p:cNvSpPr>
          <p:nvPr>
            <p:ph type="title"/>
          </p:nvPr>
        </p:nvSpPr>
        <p:spPr/>
        <p:txBody>
          <a:bodyPr/>
          <a:lstStyle/>
          <a:p>
            <a:r>
              <a:rPr lang="en-GB" dirty="0"/>
              <a:t>Statutory reporting: </a:t>
            </a:r>
            <a:r>
              <a:rPr lang="en-GB" sz="3200" b="0" i="0" dirty="0">
                <a:effectLst/>
              </a:rPr>
              <a:t>Mölnlycke</a:t>
            </a:r>
            <a:r>
              <a:rPr lang="en-GB" dirty="0"/>
              <a:t> gender pay data for 2025</a:t>
            </a:r>
          </a:p>
        </p:txBody>
      </p:sp>
      <p:sp>
        <p:nvSpPr>
          <p:cNvPr id="10" name="TextBox 9">
            <a:extLst>
              <a:ext uri="{FF2B5EF4-FFF2-40B4-BE49-F238E27FC236}">
                <a16:creationId xmlns:a16="http://schemas.microsoft.com/office/drawing/2014/main" id="{941C4EA2-15D3-4CE0-6B9C-428FFA996948}"/>
              </a:ext>
            </a:extLst>
          </p:cNvPr>
          <p:cNvSpPr txBox="1"/>
          <p:nvPr/>
        </p:nvSpPr>
        <p:spPr>
          <a:xfrm>
            <a:off x="354804" y="897622"/>
            <a:ext cx="10198546" cy="400110"/>
          </a:xfrm>
          <a:prstGeom prst="rect">
            <a:avLst/>
          </a:prstGeom>
          <a:noFill/>
        </p:spPr>
        <p:txBody>
          <a:bodyPr wrap="square" lIns="0" tIns="0" rIns="0" bIns="0" rtlCol="0">
            <a:spAutoFit/>
          </a:bodyPr>
          <a:lstStyle/>
          <a:p>
            <a:pPr algn="l">
              <a:spcBef>
                <a:spcPts val="1150"/>
              </a:spcBef>
            </a:pPr>
            <a:r>
              <a:rPr lang="en-GB" sz="1300" spc="-40" dirty="0"/>
              <a:t>Our UK entity consists of three employee populations – our commercial organisation, our manufacturing organisation and a group of UK based employees working with a global/international scope. Under current regulations, we are required to report gender pay and bonus gaps for all as of 5 April 2025.</a:t>
            </a:r>
          </a:p>
        </p:txBody>
      </p:sp>
      <p:sp>
        <p:nvSpPr>
          <p:cNvPr id="22" name="TextBox 21">
            <a:extLst>
              <a:ext uri="{FF2B5EF4-FFF2-40B4-BE49-F238E27FC236}">
                <a16:creationId xmlns:a16="http://schemas.microsoft.com/office/drawing/2014/main" id="{0A614F05-5153-7CFC-00C6-28F15159C84D}"/>
              </a:ext>
            </a:extLst>
          </p:cNvPr>
          <p:cNvSpPr txBox="1"/>
          <p:nvPr/>
        </p:nvSpPr>
        <p:spPr>
          <a:xfrm>
            <a:off x="354804" y="5120640"/>
            <a:ext cx="3277858" cy="1107996"/>
          </a:xfrm>
          <a:prstGeom prst="rect">
            <a:avLst/>
          </a:prstGeom>
          <a:noFill/>
        </p:spPr>
        <p:txBody>
          <a:bodyPr wrap="square" lIns="0" tIns="0" rIns="0" bIns="0" rtlCol="0">
            <a:spAutoFit/>
          </a:bodyPr>
          <a:lstStyle/>
          <a:p>
            <a:pPr algn="l">
              <a:spcBef>
                <a:spcPts val="1150"/>
              </a:spcBef>
            </a:pPr>
            <a:r>
              <a:rPr lang="en-GB" sz="1300" spc="-40" dirty="0"/>
              <a:t>David Harper, Business Director WC &amp; General Manager Commercial, UK &amp; Ireland</a:t>
            </a:r>
          </a:p>
          <a:p>
            <a:pPr algn="l">
              <a:spcBef>
                <a:spcPts val="1150"/>
              </a:spcBef>
            </a:pPr>
            <a:endParaRPr lang="en-GB" sz="1300" spc="-40" dirty="0"/>
          </a:p>
          <a:p>
            <a:pPr algn="l">
              <a:spcBef>
                <a:spcPts val="1150"/>
              </a:spcBef>
            </a:pPr>
            <a:r>
              <a:rPr lang="en-GB" sz="1300" spc="-40" dirty="0"/>
              <a:t> </a:t>
            </a:r>
          </a:p>
        </p:txBody>
      </p:sp>
      <p:sp>
        <p:nvSpPr>
          <p:cNvPr id="23" name="TextBox 22">
            <a:extLst>
              <a:ext uri="{FF2B5EF4-FFF2-40B4-BE49-F238E27FC236}">
                <a16:creationId xmlns:a16="http://schemas.microsoft.com/office/drawing/2014/main" id="{6BB4290B-A3A1-54D7-36AE-FB310E9A05B7}"/>
              </a:ext>
            </a:extLst>
          </p:cNvPr>
          <p:cNvSpPr txBox="1"/>
          <p:nvPr/>
        </p:nvSpPr>
        <p:spPr>
          <a:xfrm>
            <a:off x="4289495" y="5120121"/>
            <a:ext cx="3277858" cy="907941"/>
          </a:xfrm>
          <a:prstGeom prst="rect">
            <a:avLst/>
          </a:prstGeom>
          <a:noFill/>
        </p:spPr>
        <p:txBody>
          <a:bodyPr wrap="square" lIns="0" tIns="0" rIns="0" bIns="0" rtlCol="0">
            <a:spAutoFit/>
          </a:bodyPr>
          <a:lstStyle/>
          <a:p>
            <a:pPr algn="l">
              <a:spcBef>
                <a:spcPts val="1150"/>
              </a:spcBef>
            </a:pPr>
            <a:r>
              <a:rPr lang="en-GB" sz="1300" spc="-40" dirty="0"/>
              <a:t>Michelle Burns, General Manager Manufacturing, UK </a:t>
            </a:r>
          </a:p>
          <a:p>
            <a:pPr algn="l">
              <a:spcBef>
                <a:spcPts val="1150"/>
              </a:spcBef>
            </a:pPr>
            <a:endParaRPr lang="en-GB" sz="1300" spc="-40" dirty="0"/>
          </a:p>
          <a:p>
            <a:pPr algn="l">
              <a:spcBef>
                <a:spcPts val="1150"/>
              </a:spcBef>
            </a:pPr>
            <a:r>
              <a:rPr lang="en-GB" sz="1300" spc="-40" dirty="0"/>
              <a:t> </a:t>
            </a:r>
          </a:p>
        </p:txBody>
      </p:sp>
      <p:sp>
        <p:nvSpPr>
          <p:cNvPr id="24" name="TextBox 23">
            <a:extLst>
              <a:ext uri="{FF2B5EF4-FFF2-40B4-BE49-F238E27FC236}">
                <a16:creationId xmlns:a16="http://schemas.microsoft.com/office/drawing/2014/main" id="{40E29489-847E-8273-8388-2913D2A8C348}"/>
              </a:ext>
            </a:extLst>
          </p:cNvPr>
          <p:cNvSpPr txBox="1"/>
          <p:nvPr/>
        </p:nvSpPr>
        <p:spPr>
          <a:xfrm>
            <a:off x="8224186" y="5120120"/>
            <a:ext cx="3277858" cy="907941"/>
          </a:xfrm>
          <a:prstGeom prst="rect">
            <a:avLst/>
          </a:prstGeom>
          <a:noFill/>
        </p:spPr>
        <p:txBody>
          <a:bodyPr wrap="square" lIns="0" tIns="0" rIns="0" bIns="0" rtlCol="0">
            <a:spAutoFit/>
          </a:bodyPr>
          <a:lstStyle/>
          <a:p>
            <a:pPr algn="l">
              <a:spcBef>
                <a:spcPts val="1150"/>
              </a:spcBef>
            </a:pPr>
            <a:r>
              <a:rPr lang="en-GB" sz="1300" spc="-40" dirty="0"/>
              <a:t>Donika Kaneva, UK People Services Manager  </a:t>
            </a:r>
          </a:p>
          <a:p>
            <a:pPr algn="l">
              <a:spcBef>
                <a:spcPts val="1150"/>
              </a:spcBef>
            </a:pPr>
            <a:endParaRPr lang="en-GB" sz="1300" spc="-40" dirty="0"/>
          </a:p>
          <a:p>
            <a:pPr algn="l">
              <a:spcBef>
                <a:spcPts val="1150"/>
              </a:spcBef>
            </a:pPr>
            <a:r>
              <a:rPr lang="en-GB" sz="1300" spc="-40" dirty="0"/>
              <a:t> </a:t>
            </a:r>
          </a:p>
        </p:txBody>
      </p:sp>
      <p:cxnSp>
        <p:nvCxnSpPr>
          <p:cNvPr id="31" name="Straight Connector 30">
            <a:extLst>
              <a:ext uri="{FF2B5EF4-FFF2-40B4-BE49-F238E27FC236}">
                <a16:creationId xmlns:a16="http://schemas.microsoft.com/office/drawing/2014/main" id="{C56EA021-DF79-D5A4-A8DD-A06136537F16}"/>
              </a:ext>
            </a:extLst>
          </p:cNvPr>
          <p:cNvCxnSpPr/>
          <p:nvPr/>
        </p:nvCxnSpPr>
        <p:spPr>
          <a:xfrm>
            <a:off x="116378" y="4954385"/>
            <a:ext cx="119287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A black line on a white background&#10;&#10;AI-generated content may be incorrect.">
            <a:extLst>
              <a:ext uri="{FF2B5EF4-FFF2-40B4-BE49-F238E27FC236}">
                <a16:creationId xmlns:a16="http://schemas.microsoft.com/office/drawing/2014/main" id="{DE21A9D6-795B-D3A5-3E3F-EE5F4C579CA5}"/>
              </a:ext>
            </a:extLst>
          </p:cNvPr>
          <p:cNvPicPr>
            <a:picLocks noChangeAspect="1"/>
          </p:cNvPicPr>
          <p:nvPr/>
        </p:nvPicPr>
        <p:blipFill>
          <a:blip r:embed="rId2"/>
          <a:stretch>
            <a:fillRect/>
          </a:stretch>
        </p:blipFill>
        <p:spPr>
          <a:xfrm>
            <a:off x="8356600" y="5566833"/>
            <a:ext cx="2495550" cy="656167"/>
          </a:xfrm>
          <a:prstGeom prst="rect">
            <a:avLst/>
          </a:prstGeom>
        </p:spPr>
      </p:pic>
      <p:pic>
        <p:nvPicPr>
          <p:cNvPr id="5" name="Picture 4">
            <a:extLst>
              <a:ext uri="{FF2B5EF4-FFF2-40B4-BE49-F238E27FC236}">
                <a16:creationId xmlns:a16="http://schemas.microsoft.com/office/drawing/2014/main" id="{7859FF63-06CF-5907-190B-ACFEE06EAE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1979" y="5384119"/>
            <a:ext cx="1464021" cy="885003"/>
          </a:xfrm>
          <a:prstGeom prst="rect">
            <a:avLst/>
          </a:prstGeom>
          <a:noFill/>
          <a:ln>
            <a:noFill/>
          </a:ln>
        </p:spPr>
      </p:pic>
      <p:pic>
        <p:nvPicPr>
          <p:cNvPr id="7" name="Picture 6">
            <a:extLst>
              <a:ext uri="{FF2B5EF4-FFF2-40B4-BE49-F238E27FC236}">
                <a16:creationId xmlns:a16="http://schemas.microsoft.com/office/drawing/2014/main" id="{0A151DA5-A8CC-3D23-D82E-435530B01C14}"/>
              </a:ext>
            </a:extLst>
          </p:cNvPr>
          <p:cNvPicPr>
            <a:picLocks noChangeAspect="1"/>
          </p:cNvPicPr>
          <p:nvPr/>
        </p:nvPicPr>
        <p:blipFill>
          <a:blip r:embed="rId4"/>
          <a:stretch>
            <a:fillRect/>
          </a:stretch>
        </p:blipFill>
        <p:spPr>
          <a:xfrm>
            <a:off x="584098" y="1452221"/>
            <a:ext cx="10297614" cy="945919"/>
          </a:xfrm>
          <a:prstGeom prst="rect">
            <a:avLst/>
          </a:prstGeom>
        </p:spPr>
      </p:pic>
      <p:pic>
        <p:nvPicPr>
          <p:cNvPr id="6" name="Picture 5" descr="A close-up of a signature&#10;&#10;AI-generated content may be incorrect.">
            <a:extLst>
              <a:ext uri="{FF2B5EF4-FFF2-40B4-BE49-F238E27FC236}">
                <a16:creationId xmlns:a16="http://schemas.microsoft.com/office/drawing/2014/main" id="{F7E1A458-E24C-7B73-DDCF-2232150251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098" y="5624752"/>
            <a:ext cx="1325880" cy="540327"/>
          </a:xfrm>
          <a:prstGeom prst="rect">
            <a:avLst/>
          </a:prstGeom>
        </p:spPr>
      </p:pic>
    </p:spTree>
    <p:extLst>
      <p:ext uri="{BB962C8B-B14F-4D97-AF65-F5344CB8AC3E}">
        <p14:creationId xmlns:p14="http://schemas.microsoft.com/office/powerpoint/2010/main" val="344566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2847C0-594F-A07E-F403-5E9CFB550F8E}"/>
              </a:ext>
            </a:extLst>
          </p:cNvPr>
          <p:cNvSpPr>
            <a:spLocks noGrp="1"/>
          </p:cNvSpPr>
          <p:nvPr>
            <p:ph type="body" sz="quarter" idx="13"/>
          </p:nvPr>
        </p:nvSpPr>
        <p:spPr>
          <a:xfrm>
            <a:off x="267758" y="1141808"/>
            <a:ext cx="5654676" cy="5030391"/>
          </a:xfrm>
        </p:spPr>
        <p:txBody>
          <a:bodyPr/>
          <a:lstStyle/>
          <a:p>
            <a:r>
              <a:rPr lang="en-GB" sz="2400" dirty="0"/>
              <a:t>Salary setting, reviews &amp; bonus pay</a:t>
            </a:r>
            <a:endParaRPr lang="en-SE" sz="2400" dirty="0"/>
          </a:p>
        </p:txBody>
      </p:sp>
      <p:sp>
        <p:nvSpPr>
          <p:cNvPr id="2" name="Text Placeholder 1">
            <a:extLst>
              <a:ext uri="{FF2B5EF4-FFF2-40B4-BE49-F238E27FC236}">
                <a16:creationId xmlns:a16="http://schemas.microsoft.com/office/drawing/2014/main" id="{42E7CD74-B428-B4A2-DC2A-E0C24A1056FE}"/>
              </a:ext>
            </a:extLst>
          </p:cNvPr>
          <p:cNvSpPr>
            <a:spLocks noGrp="1"/>
          </p:cNvSpPr>
          <p:nvPr>
            <p:ph type="body" sz="quarter" idx="14"/>
          </p:nvPr>
        </p:nvSpPr>
        <p:spPr/>
        <p:txBody>
          <a:bodyPr/>
          <a:lstStyle/>
          <a:p>
            <a:pPr algn="just">
              <a:spcBef>
                <a:spcPts val="0"/>
              </a:spcBef>
            </a:pPr>
            <a:endParaRPr lang="en-GB" sz="1800" dirty="0"/>
          </a:p>
          <a:p>
            <a:pPr algn="just">
              <a:spcBef>
                <a:spcPts val="0"/>
              </a:spcBef>
            </a:pPr>
            <a:r>
              <a:rPr lang="en-GB" sz="1800" dirty="0"/>
              <a:t>Performance bonus awards for all eligible roles are based on a combination of company financial performance and individual performance against objectives, with global and local financial performance making up to 70% of final award payouts. Pay and bonus structures are gender neutral. </a:t>
            </a:r>
          </a:p>
          <a:p>
            <a:pPr algn="just">
              <a:spcBef>
                <a:spcPts val="0"/>
              </a:spcBef>
            </a:pPr>
            <a:endParaRPr lang="en-GB" sz="1800" dirty="0"/>
          </a:p>
          <a:p>
            <a:pPr algn="just">
              <a:spcBef>
                <a:spcPts val="0"/>
              </a:spcBef>
            </a:pPr>
            <a:r>
              <a:rPr lang="en-GB" sz="1800" dirty="0"/>
              <a:t>For the majority of Manufacturing employees, pay is based on a local grading structure, dependent on the roles they perform. Pay awards are defined by the available budget and ensure the lowest grades remain complaint with the UK Real Living Wage.  </a:t>
            </a:r>
          </a:p>
          <a:p>
            <a:pPr marL="0" indent="0" algn="just">
              <a:spcBef>
                <a:spcPts val="0"/>
              </a:spcBef>
              <a:buNone/>
            </a:pPr>
            <a:endParaRPr lang="en-GB" sz="1800" dirty="0"/>
          </a:p>
        </p:txBody>
      </p:sp>
      <p:sp>
        <p:nvSpPr>
          <p:cNvPr id="5" name="Title 4">
            <a:extLst>
              <a:ext uri="{FF2B5EF4-FFF2-40B4-BE49-F238E27FC236}">
                <a16:creationId xmlns:a16="http://schemas.microsoft.com/office/drawing/2014/main" id="{66E27D7C-C496-9F70-4EDE-56858C3ED2D2}"/>
              </a:ext>
            </a:extLst>
          </p:cNvPr>
          <p:cNvSpPr>
            <a:spLocks noGrp="1"/>
          </p:cNvSpPr>
          <p:nvPr>
            <p:ph type="title"/>
          </p:nvPr>
        </p:nvSpPr>
        <p:spPr/>
        <p:txBody>
          <a:bodyPr/>
          <a:lstStyle/>
          <a:p>
            <a:r>
              <a:rPr lang="en-GB" dirty="0"/>
              <a:t>Our Reward &amp; Development ethos</a:t>
            </a:r>
            <a:endParaRPr lang="en-SE" dirty="0"/>
          </a:p>
        </p:txBody>
      </p:sp>
      <p:sp>
        <p:nvSpPr>
          <p:cNvPr id="6" name="Picture Placeholder 5">
            <a:extLst>
              <a:ext uri="{FF2B5EF4-FFF2-40B4-BE49-F238E27FC236}">
                <a16:creationId xmlns:a16="http://schemas.microsoft.com/office/drawing/2014/main" id="{C28C968D-0C34-084D-F702-95D5D2B8CDD9}"/>
              </a:ext>
            </a:extLst>
          </p:cNvPr>
          <p:cNvSpPr>
            <a:spLocks noGrp="1"/>
          </p:cNvSpPr>
          <p:nvPr>
            <p:ph type="pic" sz="quarter" idx="4294967295"/>
          </p:nvPr>
        </p:nvSpPr>
        <p:spPr>
          <a:xfrm>
            <a:off x="507204" y="1841500"/>
            <a:ext cx="5334796" cy="4330699"/>
          </a:xfrm>
        </p:spPr>
        <p:txBody>
          <a:bodyPr/>
          <a:lstStyle/>
          <a:p>
            <a:pPr marL="0" indent="0" algn="just">
              <a:buNone/>
            </a:pPr>
            <a:r>
              <a:rPr lang="en-GB" sz="1800" b="0" i="0" dirty="0">
                <a:solidFill>
                  <a:schemeClr val="accent2"/>
                </a:solidFill>
                <a:effectLst/>
              </a:rPr>
              <a:t>Mölnlycke is committed to creating an environment where people feel empowered to develop to their full potential, wherever they work and regardless of their gender. </a:t>
            </a:r>
            <a:endParaRPr lang="en-GB" dirty="0"/>
          </a:p>
          <a:p>
            <a:pPr marL="0" indent="0" algn="just">
              <a:buNone/>
            </a:pPr>
            <a:r>
              <a:rPr lang="en-GB" sz="1400" b="0" i="0" dirty="0">
                <a:effectLst/>
              </a:rPr>
              <a:t>At Mölnlycke salaries are defined using the Hay methodology to group together job roles of similar size and impact. Our reward strategy at Mölnlycke is aligned to this to ensure fairness and consistency of approach. Salary decisions are a factor of: </a:t>
            </a:r>
          </a:p>
          <a:p>
            <a:pPr marL="285750" indent="-285750" algn="just">
              <a:spcBef>
                <a:spcPts val="0"/>
              </a:spcBef>
              <a:buFont typeface="Arial" panose="020B0604020202020204" pitchFamily="34" charset="0"/>
              <a:buChar char="•"/>
            </a:pPr>
            <a:r>
              <a:rPr lang="en-GB" sz="1400" dirty="0"/>
              <a:t>Sustained employee performance</a:t>
            </a:r>
          </a:p>
          <a:p>
            <a:pPr marL="285750" indent="-285750" algn="just">
              <a:spcBef>
                <a:spcPts val="0"/>
              </a:spcBef>
              <a:buFont typeface="Arial" panose="020B0604020202020204" pitchFamily="34" charset="0"/>
              <a:buChar char="•"/>
            </a:pPr>
            <a:r>
              <a:rPr lang="en-GB" sz="1400" dirty="0"/>
              <a:t>Position in market</a:t>
            </a:r>
          </a:p>
          <a:p>
            <a:pPr marL="285750" indent="-285750" algn="just">
              <a:spcBef>
                <a:spcPts val="0"/>
              </a:spcBef>
              <a:buFont typeface="Arial" panose="020B0604020202020204" pitchFamily="34" charset="0"/>
              <a:buChar char="•"/>
            </a:pPr>
            <a:r>
              <a:rPr lang="en-GB" sz="1400" dirty="0"/>
              <a:t>Internal relativities</a:t>
            </a:r>
          </a:p>
          <a:p>
            <a:pPr marL="285750" indent="-285750" algn="just">
              <a:spcBef>
                <a:spcPts val="0"/>
              </a:spcBef>
              <a:buFont typeface="Arial" panose="020B0604020202020204" pitchFamily="34" charset="0"/>
              <a:buChar char="•"/>
            </a:pPr>
            <a:r>
              <a:rPr lang="en-GB" sz="1400" dirty="0"/>
              <a:t>Available budget</a:t>
            </a:r>
          </a:p>
          <a:p>
            <a:pPr algn="just">
              <a:spcBef>
                <a:spcPts val="0"/>
              </a:spcBef>
            </a:pPr>
            <a:endParaRPr lang="en-GB" sz="1400" b="0" i="0" dirty="0">
              <a:effectLst/>
            </a:endParaRPr>
          </a:p>
          <a:p>
            <a:pPr marL="0" indent="0" algn="just">
              <a:spcBef>
                <a:spcPts val="0"/>
              </a:spcBef>
              <a:buNone/>
            </a:pPr>
            <a:r>
              <a:rPr lang="en-GB" sz="1400" b="0" i="0" dirty="0">
                <a:effectLst/>
              </a:rPr>
              <a:t>We use Hay market data to inform salary decisions. In addition, we also implement a process of ‘grandparent’ review and approval, alongside HR engagement, in all parts of the performance and reward process, from assigning salaries at the recruitment phase, the salary review process and bonus decisions. </a:t>
            </a:r>
            <a:endParaRPr lang="en-GB" sz="1400" dirty="0"/>
          </a:p>
          <a:p>
            <a:pPr algn="just">
              <a:spcBef>
                <a:spcPts val="0"/>
              </a:spcBef>
            </a:pPr>
            <a:endParaRPr lang="en-GB" sz="1400" dirty="0"/>
          </a:p>
        </p:txBody>
      </p:sp>
      <p:sp>
        <p:nvSpPr>
          <p:cNvPr id="10" name="Rectangle 9">
            <a:extLst>
              <a:ext uri="{FF2B5EF4-FFF2-40B4-BE49-F238E27FC236}">
                <a16:creationId xmlns:a16="http://schemas.microsoft.com/office/drawing/2014/main" id="{EEE825EC-3A30-857F-AE03-E1D111E20B8A}"/>
              </a:ext>
            </a:extLst>
          </p:cNvPr>
          <p:cNvSpPr/>
          <p:nvPr/>
        </p:nvSpPr>
        <p:spPr>
          <a:xfrm>
            <a:off x="216131" y="6317673"/>
            <a:ext cx="1978429"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cs typeface="Arial" panose="020B0604020202020204" pitchFamily="34" charset="0"/>
            </a:endParaRPr>
          </a:p>
        </p:txBody>
      </p:sp>
    </p:spTree>
    <p:extLst>
      <p:ext uri="{BB962C8B-B14F-4D97-AF65-F5344CB8AC3E}">
        <p14:creationId xmlns:p14="http://schemas.microsoft.com/office/powerpoint/2010/main" val="933868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women sitting at a table&#10;&#10;Description automatically generated">
            <a:extLst>
              <a:ext uri="{FF2B5EF4-FFF2-40B4-BE49-F238E27FC236}">
                <a16:creationId xmlns:a16="http://schemas.microsoft.com/office/drawing/2014/main" id="{C777F922-AC44-59B5-DA53-486D041FCA0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835" r="13835"/>
          <a:stretch>
            <a:fillRect/>
          </a:stretch>
        </p:blipFill>
        <p:spPr/>
      </p:pic>
      <p:sp>
        <p:nvSpPr>
          <p:cNvPr id="6" name="Text Placeholder 5">
            <a:extLst>
              <a:ext uri="{FF2B5EF4-FFF2-40B4-BE49-F238E27FC236}">
                <a16:creationId xmlns:a16="http://schemas.microsoft.com/office/drawing/2014/main" id="{2F0C195F-2961-47D7-FEC1-A5D78E31401E}"/>
              </a:ext>
            </a:extLst>
          </p:cNvPr>
          <p:cNvSpPr>
            <a:spLocks noGrp="1"/>
          </p:cNvSpPr>
          <p:nvPr>
            <p:ph type="body" sz="quarter" idx="14"/>
          </p:nvPr>
        </p:nvSpPr>
        <p:spPr>
          <a:xfrm>
            <a:off x="6180933" y="992189"/>
            <a:ext cx="5656263" cy="4176970"/>
          </a:xfrm>
        </p:spPr>
        <p:txBody>
          <a:bodyPr lIns="252000" tIns="360000" rIns="144000"/>
          <a:lstStyle/>
          <a:p>
            <a:pPr algn="just"/>
            <a:r>
              <a:rPr lang="en-GB" sz="1800" b="0" i="0" dirty="0">
                <a:solidFill>
                  <a:srgbClr val="000000"/>
                </a:solidFill>
                <a:effectLst/>
                <a:latin typeface="+mn-lt"/>
              </a:rPr>
              <a:t>At Mölnlycke we pride ourselves on having a strong flexible working culture with men and women working part time and/or on a flexible working pattern to fit with their lifestyle.</a:t>
            </a:r>
          </a:p>
          <a:p>
            <a:pPr algn="just">
              <a:spcBef>
                <a:spcPts val="600"/>
              </a:spcBef>
            </a:pPr>
            <a:r>
              <a:rPr lang="en-GB" sz="1200" dirty="0">
                <a:solidFill>
                  <a:srgbClr val="000000"/>
                </a:solidFill>
              </a:rPr>
              <a:t>Flexible Working</a:t>
            </a:r>
            <a:r>
              <a:rPr lang="en-GB" sz="1200" b="0" i="0" dirty="0">
                <a:solidFill>
                  <a:srgbClr val="000000"/>
                </a:solidFill>
                <a:effectLst/>
              </a:rPr>
              <a:t> </a:t>
            </a:r>
          </a:p>
          <a:p>
            <a:pPr algn="just" fontAlgn="t"/>
            <a:r>
              <a:rPr lang="en-GB" sz="1800" dirty="0">
                <a:latin typeface="+mn-lt"/>
              </a:rPr>
              <a:t>Our commitment to transparency and gender equality is a core part of our employer brand, helping us attract talent that shares our values. </a:t>
            </a:r>
            <a:r>
              <a:rPr lang="en-GB" sz="1800" dirty="0">
                <a:solidFill>
                  <a:srgbClr val="000000"/>
                </a:solidFill>
                <a:latin typeface="+mn-lt"/>
              </a:rPr>
              <a:t>A key focus is increasing representation of women in leadership and specialist positions, supported by targeted hiring strategies and succession planning.</a:t>
            </a:r>
          </a:p>
          <a:p>
            <a:pPr>
              <a:spcBef>
                <a:spcPts val="600"/>
              </a:spcBef>
            </a:pPr>
            <a:r>
              <a:rPr lang="en-GB" sz="1200" dirty="0"/>
              <a:t>Talent Acquisition</a:t>
            </a:r>
          </a:p>
          <a:p>
            <a:pPr>
              <a:spcBef>
                <a:spcPts val="600"/>
              </a:spcBef>
            </a:pPr>
            <a:endParaRPr lang="en-GB" sz="1400" dirty="0"/>
          </a:p>
        </p:txBody>
      </p:sp>
      <p:sp>
        <p:nvSpPr>
          <p:cNvPr id="13" name="Rectangle 12">
            <a:extLst>
              <a:ext uri="{FF2B5EF4-FFF2-40B4-BE49-F238E27FC236}">
                <a16:creationId xmlns:a16="http://schemas.microsoft.com/office/drawing/2014/main" id="{1B98C29E-1247-61C2-BEC3-9FA5B6449699}"/>
              </a:ext>
            </a:extLst>
          </p:cNvPr>
          <p:cNvSpPr/>
          <p:nvPr/>
        </p:nvSpPr>
        <p:spPr>
          <a:xfrm>
            <a:off x="216131" y="6317673"/>
            <a:ext cx="1978429"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cs typeface="Arial" panose="020B0604020202020204" pitchFamily="34" charset="0"/>
            </a:endParaRPr>
          </a:p>
        </p:txBody>
      </p:sp>
      <p:sp>
        <p:nvSpPr>
          <p:cNvPr id="14" name="Title 4">
            <a:extLst>
              <a:ext uri="{FF2B5EF4-FFF2-40B4-BE49-F238E27FC236}">
                <a16:creationId xmlns:a16="http://schemas.microsoft.com/office/drawing/2014/main" id="{695E3F4A-B059-4966-35EC-35C236CF87AC}"/>
              </a:ext>
            </a:extLst>
          </p:cNvPr>
          <p:cNvSpPr txBox="1">
            <a:spLocks/>
          </p:cNvSpPr>
          <p:nvPr/>
        </p:nvSpPr>
        <p:spPr>
          <a:xfrm>
            <a:off x="341582" y="346073"/>
            <a:ext cx="9532146" cy="612775"/>
          </a:xfrm>
          <a:prstGeom prst="rect">
            <a:avLst/>
          </a:prstGeom>
        </p:spPr>
        <p:txBody>
          <a:bodyPr/>
          <a:lst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a:lstStyle>
          <a:p>
            <a:r>
              <a:rPr lang="en-GB" dirty="0"/>
              <a:t>Our Talent Ethos</a:t>
            </a:r>
            <a:endParaRPr lang="en-SE" dirty="0"/>
          </a:p>
        </p:txBody>
      </p:sp>
    </p:spTree>
    <p:extLst>
      <p:ext uri="{BB962C8B-B14F-4D97-AF65-F5344CB8AC3E}">
        <p14:creationId xmlns:p14="http://schemas.microsoft.com/office/powerpoint/2010/main" val="3281199874"/>
      </p:ext>
    </p:extLst>
  </p:cSld>
  <p:clrMapOvr>
    <a:masterClrMapping/>
  </p:clrMapOvr>
</p:sld>
</file>

<file path=ppt/theme/theme1.xml><?xml version="1.0" encoding="utf-8"?>
<a:theme xmlns:a="http://schemas.openxmlformats.org/drawingml/2006/main" name="Mölnlycke">
  <a:themeElements>
    <a:clrScheme name="Molnlycke_colour">
      <a:dk1>
        <a:srgbClr val="232523"/>
      </a:dk1>
      <a:lt1>
        <a:sysClr val="window" lastClr="FFFFFF"/>
      </a:lt1>
      <a:dk2>
        <a:srgbClr val="00291D"/>
      </a:dk2>
      <a:lt2>
        <a:srgbClr val="F5F2EE"/>
      </a:lt2>
      <a:accent1>
        <a:srgbClr val="067A3C"/>
      </a:accent1>
      <a:accent2>
        <a:srgbClr val="00402F"/>
      </a:accent2>
      <a:accent3>
        <a:srgbClr val="DAD7D0"/>
      </a:accent3>
      <a:accent4>
        <a:srgbClr val="97FF86"/>
      </a:accent4>
      <a:accent5>
        <a:srgbClr val="C8C0F9"/>
      </a:accent5>
      <a:accent6>
        <a:srgbClr val="FF7066"/>
      </a:accent6>
      <a:hlink>
        <a:srgbClr val="067A3C"/>
      </a:hlink>
      <a:folHlink>
        <a:srgbClr val="067A3C"/>
      </a:folHlink>
    </a:clrScheme>
    <a:fontScheme name="Mölnlycke - Font">
      <a:majorFont>
        <a:latin typeface="Molnlycke Sans"/>
        <a:ea typeface=""/>
        <a:cs typeface=""/>
      </a:majorFont>
      <a:minorFont>
        <a:latin typeface="Molnlycke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300" dirty="0" err="1" smtClean="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spcBef>
            <a:spcPts val="1150"/>
          </a:spcBef>
          <a:defRPr sz="1300" spc="-40" dirty="0" err="1"/>
        </a:defPPr>
      </a:lstStyle>
    </a:txDef>
  </a:objectDefaults>
  <a:extraClrSchemeLst/>
  <a:custClrLst>
    <a:custClr>
      <a:srgbClr val="F0F2F0"/>
    </a:custClr>
    <a:custClr>
      <a:srgbClr val="8F8E85"/>
    </a:custClr>
    <a:custClr>
      <a:srgbClr val="F2FFA0"/>
    </a:custClr>
    <a:custClr>
      <a:srgbClr val="6E7B83"/>
    </a:custClr>
    <a:custClr>
      <a:srgbClr val="14AF28"/>
    </a:custClr>
  </a:custClrLst>
  <a:extLst>
    <a:ext uri="{05A4C25C-085E-4340-85A3-A5531E510DB2}">
      <thm15:themeFamily xmlns:thm15="http://schemas.microsoft.com/office/thememl/2012/main" name="Molnlycke" id="{797D0610-F1D7-854F-8A88-F187A2855613}" vid="{395E0130-97CC-F44F-818D-EFA619A52A2E}"/>
    </a:ext>
  </a:extLst>
</a:theme>
</file>

<file path=ppt/theme/theme2.xml><?xml version="1.0" encoding="utf-8"?>
<a:theme xmlns:a="http://schemas.openxmlformats.org/drawingml/2006/main" name="Office-tema">
  <a:themeElements>
    <a:clrScheme name="Molnlycke_colour">
      <a:dk1>
        <a:srgbClr val="121312"/>
      </a:dk1>
      <a:lt1>
        <a:sysClr val="window" lastClr="FFFFFF"/>
      </a:lt1>
      <a:dk2>
        <a:srgbClr val="000000"/>
      </a:dk2>
      <a:lt2>
        <a:srgbClr val="F2FFA0"/>
      </a:lt2>
      <a:accent1>
        <a:srgbClr val="056631"/>
      </a:accent1>
      <a:accent2>
        <a:srgbClr val="00402F"/>
      </a:accent2>
      <a:accent3>
        <a:srgbClr val="F5F2EE"/>
      </a:accent3>
      <a:accent4>
        <a:srgbClr val="058935"/>
      </a:accent4>
      <a:accent5>
        <a:srgbClr val="97FF86"/>
      </a:accent5>
      <a:accent6>
        <a:srgbClr val="C8C0F9"/>
      </a:accent6>
      <a:hlink>
        <a:srgbClr val="056631"/>
      </a:hlink>
      <a:folHlink>
        <a:srgbClr val="056631"/>
      </a:folHlink>
    </a:clrScheme>
    <a:fontScheme name="Molnlycke_font">
      <a:majorFont>
        <a:latin typeface="Molnlycke Sans"/>
        <a:ea typeface=""/>
        <a:cs typeface=""/>
      </a:majorFont>
      <a:minorFont>
        <a:latin typeface="Molnlycke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olnlycke_colour">
      <a:dk1>
        <a:srgbClr val="121312"/>
      </a:dk1>
      <a:lt1>
        <a:sysClr val="window" lastClr="FFFFFF"/>
      </a:lt1>
      <a:dk2>
        <a:srgbClr val="000000"/>
      </a:dk2>
      <a:lt2>
        <a:srgbClr val="F2FFA0"/>
      </a:lt2>
      <a:accent1>
        <a:srgbClr val="056631"/>
      </a:accent1>
      <a:accent2>
        <a:srgbClr val="00402F"/>
      </a:accent2>
      <a:accent3>
        <a:srgbClr val="F5F2EE"/>
      </a:accent3>
      <a:accent4>
        <a:srgbClr val="058935"/>
      </a:accent4>
      <a:accent5>
        <a:srgbClr val="97FF86"/>
      </a:accent5>
      <a:accent6>
        <a:srgbClr val="C8C0F9"/>
      </a:accent6>
      <a:hlink>
        <a:srgbClr val="056631"/>
      </a:hlink>
      <a:folHlink>
        <a:srgbClr val="056631"/>
      </a:folHlink>
    </a:clrScheme>
    <a:fontScheme name="Molnlycke_font">
      <a:majorFont>
        <a:latin typeface="Molnlycke Sans"/>
        <a:ea typeface=""/>
        <a:cs typeface=""/>
      </a:majorFont>
      <a:minorFont>
        <a:latin typeface="Molnlycke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931610-F55B-482F-8719-FC5500382874}">
  <we:reference id="33491e4f-5d38-4c24-85cb-c5144f8a0d2f" version="1.0.0.0" store="EXCatalog" storeType="EXCatalog"/>
  <we:alternateReferences/>
  <we:properties>
    <we:property name="Office.AutoShowTaskpaneWithDocument" value="fals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000A8B57827E41930620E816A8EDCA" ma:contentTypeVersion="19" ma:contentTypeDescription="Create a new document." ma:contentTypeScope="" ma:versionID="814a7c81e5c58ad97e7caec28d9de95f">
  <xsd:schema xmlns:xsd="http://www.w3.org/2001/XMLSchema" xmlns:xs="http://www.w3.org/2001/XMLSchema" xmlns:p="http://schemas.microsoft.com/office/2006/metadata/properties" xmlns:ns2="df0d340b-be75-4608-8e15-28c71567582a" xmlns:ns3="1cd670ef-3322-4739-b290-1868e6a6a82f" targetNamespace="http://schemas.microsoft.com/office/2006/metadata/properties" ma:root="true" ma:fieldsID="cc7be9998cce13b8bd842998501b5fef" ns2:_="" ns3:_="">
    <xsd:import namespace="df0d340b-be75-4608-8e15-28c71567582a"/>
    <xsd:import namespace="1cd670ef-3322-4739-b290-1868e6a6a82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0d340b-be75-4608-8e15-28c7156758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691f95-8e0e-4dc6-a1c8-ae3fea2e8ce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d670ef-3322-4739-b290-1868e6a6a82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28a91d5-4efe-45f8-8a2f-ab4a3285b3d4}" ma:internalName="TaxCatchAll" ma:showField="CatchAllData" ma:web="1cd670ef-3322-4739-b290-1868e6a6a8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cd670ef-3322-4739-b290-1868e6a6a82f" xsi:nil="true"/>
    <lcf76f155ced4ddcb4097134ff3c332f xmlns="df0d340b-be75-4608-8e15-28c71567582a">
      <Terms xmlns="http://schemas.microsoft.com/office/infopath/2007/PartnerControls"/>
    </lcf76f155ced4ddcb4097134ff3c332f>
    <SharedWithUsers xmlns="1cd670ef-3322-4739-b290-1868e6a6a82f">
      <UserInfo>
        <DisplayName>Linda Byrlind</DisplayName>
        <AccountId>152</AccountId>
        <AccountType/>
      </UserInfo>
      <UserInfo>
        <DisplayName>Marie Rehn</DisplayName>
        <AccountId>30</AccountId>
        <AccountType/>
      </UserInfo>
    </SharedWithUsers>
  </documentManagement>
</p:properties>
</file>

<file path=customXml/itemProps1.xml><?xml version="1.0" encoding="utf-8"?>
<ds:datastoreItem xmlns:ds="http://schemas.openxmlformats.org/officeDocument/2006/customXml" ds:itemID="{741F78F1-8830-466F-A1F9-8CF5856FFC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0d340b-be75-4608-8e15-28c71567582a"/>
    <ds:schemaRef ds:uri="1cd670ef-3322-4739-b290-1868e6a6a8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D4ABDA6A-1F6C-4B42-8544-08E5AE6AC91F}">
  <ds:schemaRefs>
    <ds:schemaRef ds:uri="df0d340b-be75-4608-8e15-28c71567582a"/>
    <ds:schemaRef ds:uri="http://purl.org/dc/dcmitype/"/>
    <ds:schemaRef ds:uri="http://www.w3.org/XML/1998/namespace"/>
    <ds:schemaRef ds:uri="1cd670ef-3322-4739-b290-1868e6a6a82f"/>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Mölnlycke</Template>
  <TotalTime>0</TotalTime>
  <Words>1340</Words>
  <Application>Microsoft Office PowerPoint</Application>
  <PresentationFormat>Widescreen</PresentationFormat>
  <Paragraphs>102</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Mölnlycke</vt:lpstr>
      <vt:lpstr>UK Gender Pay Gap Report</vt:lpstr>
      <vt:lpstr>About this report</vt:lpstr>
      <vt:lpstr>Definitions &amp; Methodology</vt:lpstr>
      <vt:lpstr>Mölnlycke UK Gender Pay Gap</vt:lpstr>
      <vt:lpstr>Mölnlycke UK overall gender pay and bonus gap results (including employees in international roles and global functions)</vt:lpstr>
      <vt:lpstr>Mölnlycke UK overall gender pay and bonus gap analysis</vt:lpstr>
      <vt:lpstr>Statutory reporting: Mölnlycke gender pay data for 2025</vt:lpstr>
      <vt:lpstr>Our Reward &amp; Development ethos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Walsh</dc:creator>
  <cp:lastModifiedBy>Jo Harness</cp:lastModifiedBy>
  <cp:revision>18</cp:revision>
  <dcterms:created xsi:type="dcterms:W3CDTF">2024-02-29T07:35:34Z</dcterms:created>
  <dcterms:modified xsi:type="dcterms:W3CDTF">2026-03-25T13:09:45Z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0x01010030000A8B57827E41930620E816A8EDCA</vt:lpwstr>
  </property>
  <property fmtid="{D5CDD505-2E9C-101B-9397-08002B2CF9AE}" pid="3" name="Order">
    <vt:r8>32000</vt:r8>
  </property>
  <property fmtid="{D5CDD505-2E9C-101B-9397-08002B2CF9AE}" pid="4" name="MediaServiceImageTags">
    <vt:lpwstr/>
  </property>
  <property fmtid="{D5CDD505-2E9C-101B-9397-08002B2CF9AE}" pid="5" name="ClassificationContentMarkingFooterLocations">
    <vt:lpwstr>Mölnlycke:11</vt:lpwstr>
  </property>
  <property fmtid="{D5CDD505-2E9C-101B-9397-08002B2CF9AE}" pid="6" name="ClassificationContentMarkingFooterText">
    <vt:lpwstr>Mölnlycke Health Care | Internal</vt:lpwstr>
  </property>
  <property fmtid="{D5CDD505-2E9C-101B-9397-08002B2CF9AE}" pid="7" name="ClassificationContentMarkingHeaderLocations">
    <vt:lpwstr>Mölnlycke:7</vt:lpwstr>
  </property>
  <property fmtid="{D5CDD505-2E9C-101B-9397-08002B2CF9AE}" pid="8" name="ClassificationContentMarkingHeaderText">
    <vt:lpwstr>Mölnlycke Health Care | Internal</vt:lpwstr>
  </property>
  <property fmtid="{D5CDD505-2E9C-101B-9397-08002B2CF9AE}" pid="9" name="MSIP_Label_9b02ec56-38f9-4d84-980c-f54df760bda2_Enabled">
    <vt:lpwstr>true</vt:lpwstr>
  </property>
  <property fmtid="{D5CDD505-2E9C-101B-9397-08002B2CF9AE}" pid="10" name="MSIP_Label_9b02ec56-38f9-4d84-980c-f54df760bda2_SetDate">
    <vt:lpwstr>2024-03-24T08:38:56Z</vt:lpwstr>
  </property>
  <property fmtid="{D5CDD505-2E9C-101B-9397-08002B2CF9AE}" pid="11" name="MSIP_Label_9b02ec56-38f9-4d84-980c-f54df760bda2_Method">
    <vt:lpwstr>Privileged</vt:lpwstr>
  </property>
  <property fmtid="{D5CDD505-2E9C-101B-9397-08002B2CF9AE}" pid="12" name="MSIP_Label_9b02ec56-38f9-4d84-980c-f54df760bda2_Name">
    <vt:lpwstr>9b02ec56-38f9-4d84-980c-f54df760bda2</vt:lpwstr>
  </property>
  <property fmtid="{D5CDD505-2E9C-101B-9397-08002B2CF9AE}" pid="13" name="MSIP_Label_9b02ec56-38f9-4d84-980c-f54df760bda2_SiteId">
    <vt:lpwstr>4d3f6608-ec8c-4b1f-9484-274a4b699efb</vt:lpwstr>
  </property>
  <property fmtid="{D5CDD505-2E9C-101B-9397-08002B2CF9AE}" pid="14" name="MSIP_Label_9b02ec56-38f9-4d84-980c-f54df760bda2_ActionId">
    <vt:lpwstr>3ab398bd-7fff-4930-8101-b016b4d21f3f</vt:lpwstr>
  </property>
  <property fmtid="{D5CDD505-2E9C-101B-9397-08002B2CF9AE}" pid="15" name="MSIP_Label_9b02ec56-38f9-4d84-980c-f54df760bda2_ContentBits">
    <vt:lpwstr>0</vt:lpwstr>
  </property>
</Properties>
</file>